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ndasia" panose="02000500000000000000" charset="0"/>
      <p:regular r:id="rId10"/>
    </p:embeddedFont>
    <p:embeddedFont>
      <p:font typeface="Montserrat" panose="00000500000000000000" pitchFamily="2" charset="0"/>
      <p:regular r:id="rId11"/>
    </p:embeddedFont>
    <p:embeddedFont>
      <p:font typeface="Open Sans" panose="020B0606030504020204" pitchFamily="34" charset="0"/>
      <p:regular r:id="rId12"/>
    </p:embeddedFont>
    <p:embeddedFont>
      <p:font typeface="The Seasons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2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2700000">
            <a:off x="11737788" y="4542381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rot="-3095228">
            <a:off x="8486822" y="3987568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7386827" y="7682274"/>
            <a:ext cx="9872473" cy="1949813"/>
          </a:xfrm>
          <a:custGeom>
            <a:avLst/>
            <a:gdLst/>
            <a:ahLst/>
            <a:cxnLst/>
            <a:rect l="l" t="t" r="r" b="b"/>
            <a:pathLst>
              <a:path w="9872473" h="1949813">
                <a:moveTo>
                  <a:pt x="0" y="0"/>
                </a:moveTo>
                <a:lnTo>
                  <a:pt x="9872473" y="0"/>
                </a:lnTo>
                <a:lnTo>
                  <a:pt x="9872473" y="1949813"/>
                </a:lnTo>
                <a:lnTo>
                  <a:pt x="0" y="1949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718030" y="1028700"/>
            <a:ext cx="10871838" cy="7828991"/>
            <a:chOff x="0" y="0"/>
            <a:chExt cx="3136392" cy="2258568"/>
          </a:xfrm>
        </p:grpSpPr>
        <p:sp>
          <p:nvSpPr>
            <p:cNvPr id="7" name="Freeform 7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16026" r="-16026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Freeform 9"/>
          <p:cNvSpPr/>
          <p:nvPr/>
        </p:nvSpPr>
        <p:spPr>
          <a:xfrm rot="834321">
            <a:off x="15393812" y="7245530"/>
            <a:ext cx="2732335" cy="4025540"/>
          </a:xfrm>
          <a:custGeom>
            <a:avLst/>
            <a:gdLst/>
            <a:ahLst/>
            <a:cxnLst/>
            <a:rect l="l" t="t" r="r" b="b"/>
            <a:pathLst>
              <a:path w="2732335" h="4025540">
                <a:moveTo>
                  <a:pt x="0" y="0"/>
                </a:moveTo>
                <a:lnTo>
                  <a:pt x="2732335" y="0"/>
                </a:lnTo>
                <a:lnTo>
                  <a:pt x="2732335" y="4025540"/>
                </a:lnTo>
                <a:lnTo>
                  <a:pt x="0" y="4025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 rot="-639752">
            <a:off x="6476114" y="8150596"/>
            <a:ext cx="3620422" cy="3286855"/>
          </a:xfrm>
          <a:custGeom>
            <a:avLst/>
            <a:gdLst/>
            <a:ahLst/>
            <a:cxnLst/>
            <a:rect l="l" t="t" r="r" b="b"/>
            <a:pathLst>
              <a:path w="3620422" h="3286855">
                <a:moveTo>
                  <a:pt x="0" y="0"/>
                </a:moveTo>
                <a:lnTo>
                  <a:pt x="3620422" y="0"/>
                </a:lnTo>
                <a:lnTo>
                  <a:pt x="3620422" y="3286855"/>
                </a:lnTo>
                <a:lnTo>
                  <a:pt x="0" y="32868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 rot="1057346">
            <a:off x="16231745" y="2853208"/>
            <a:ext cx="1849442" cy="1652939"/>
          </a:xfrm>
          <a:custGeom>
            <a:avLst/>
            <a:gdLst/>
            <a:ahLst/>
            <a:cxnLst/>
            <a:rect l="l" t="t" r="r" b="b"/>
            <a:pathLst>
              <a:path w="1849442" h="1652939">
                <a:moveTo>
                  <a:pt x="0" y="0"/>
                </a:moveTo>
                <a:lnTo>
                  <a:pt x="1849442" y="0"/>
                </a:lnTo>
                <a:lnTo>
                  <a:pt x="1849442" y="1652938"/>
                </a:lnTo>
                <a:lnTo>
                  <a:pt x="0" y="1652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TextBox 12"/>
          <p:cNvSpPr txBox="1"/>
          <p:nvPr/>
        </p:nvSpPr>
        <p:spPr>
          <a:xfrm>
            <a:off x="1241180" y="2661242"/>
            <a:ext cx="5476850" cy="263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93"/>
              </a:lnSpc>
              <a:spcBef>
                <a:spcPct val="0"/>
              </a:spcBef>
            </a:pPr>
            <a:r>
              <a:rPr lang="en-US" sz="14709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Matka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7609" y="3985910"/>
            <a:ext cx="5950421" cy="2363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55"/>
              </a:lnSpc>
              <a:spcBef>
                <a:spcPct val="0"/>
              </a:spcBef>
            </a:pPr>
            <a:r>
              <a:rPr lang="en-US" sz="13825">
                <a:solidFill>
                  <a:srgbClr val="9F8069"/>
                </a:solidFill>
                <a:latin typeface="Andasia"/>
                <a:ea typeface="Andasia"/>
                <a:cs typeface="Andasia"/>
                <a:sym typeface="Andasia"/>
              </a:rPr>
              <a:t>Georgiaan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1180" y="8544217"/>
            <a:ext cx="3075439" cy="56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  <a:spcBef>
                <a:spcPct val="0"/>
              </a:spcBef>
            </a:pPr>
            <a:r>
              <a:rPr lang="en-US" sz="3481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Daria Priadka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2700000">
            <a:off x="-3076435" y="-172725"/>
            <a:ext cx="11212914" cy="18195398"/>
          </a:xfrm>
          <a:custGeom>
            <a:avLst/>
            <a:gdLst/>
            <a:ahLst/>
            <a:cxnLst/>
            <a:rect l="l" t="t" r="r" b="b"/>
            <a:pathLst>
              <a:path w="11212914" h="18195398">
                <a:moveTo>
                  <a:pt x="0" y="0"/>
                </a:moveTo>
                <a:lnTo>
                  <a:pt x="11212915" y="0"/>
                </a:lnTo>
                <a:lnTo>
                  <a:pt x="11212915" y="18195399"/>
                </a:lnTo>
                <a:lnTo>
                  <a:pt x="0" y="1819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rot="834321">
            <a:off x="-496760" y="6251956"/>
            <a:ext cx="3050919" cy="4494909"/>
          </a:xfrm>
          <a:custGeom>
            <a:avLst/>
            <a:gdLst/>
            <a:ahLst/>
            <a:cxnLst/>
            <a:rect l="l" t="t" r="r" b="b"/>
            <a:pathLst>
              <a:path w="3050919" h="4494909">
                <a:moveTo>
                  <a:pt x="0" y="0"/>
                </a:moveTo>
                <a:lnTo>
                  <a:pt x="3050920" y="0"/>
                </a:lnTo>
                <a:lnTo>
                  <a:pt x="3050920" y="4494909"/>
                </a:lnTo>
                <a:lnTo>
                  <a:pt x="0" y="4494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 rot="29340">
            <a:off x="4840629" y="8709683"/>
            <a:ext cx="4479716" cy="884744"/>
          </a:xfrm>
          <a:custGeom>
            <a:avLst/>
            <a:gdLst/>
            <a:ahLst/>
            <a:cxnLst/>
            <a:rect l="l" t="t" r="r" b="b"/>
            <a:pathLst>
              <a:path w="4479716" h="884744">
                <a:moveTo>
                  <a:pt x="0" y="0"/>
                </a:moveTo>
                <a:lnTo>
                  <a:pt x="4479716" y="0"/>
                </a:lnTo>
                <a:lnTo>
                  <a:pt x="4479716" y="884744"/>
                </a:lnTo>
                <a:lnTo>
                  <a:pt x="0" y="884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413611">
            <a:off x="4389205" y="5702822"/>
            <a:ext cx="5382564" cy="4276616"/>
            <a:chOff x="0" y="0"/>
            <a:chExt cx="3901440" cy="3099816"/>
          </a:xfrm>
        </p:grpSpPr>
        <p:sp>
          <p:nvSpPr>
            <p:cNvPr id="7" name="Freeform 7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6"/>
              <a:stretch>
                <a:fillRect l="-5" t="-13040" r="-11857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t="-29" b="-29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Freeform 9"/>
          <p:cNvSpPr/>
          <p:nvPr/>
        </p:nvSpPr>
        <p:spPr>
          <a:xfrm rot="29340">
            <a:off x="-321684" y="6669864"/>
            <a:ext cx="6329663" cy="1250108"/>
          </a:xfrm>
          <a:custGeom>
            <a:avLst/>
            <a:gdLst/>
            <a:ahLst/>
            <a:cxnLst/>
            <a:rect l="l" t="t" r="r" b="b"/>
            <a:pathLst>
              <a:path w="6329663" h="1250108">
                <a:moveTo>
                  <a:pt x="0" y="0"/>
                </a:moveTo>
                <a:lnTo>
                  <a:pt x="6329663" y="0"/>
                </a:lnTo>
                <a:lnTo>
                  <a:pt x="6329663" y="1250108"/>
                </a:lnTo>
                <a:lnTo>
                  <a:pt x="0" y="125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233751">
            <a:off x="-1048" y="3066130"/>
            <a:ext cx="5109794" cy="4059891"/>
            <a:chOff x="0" y="0"/>
            <a:chExt cx="3901440" cy="3099816"/>
          </a:xfrm>
        </p:grpSpPr>
        <p:sp>
          <p:nvSpPr>
            <p:cNvPr id="11" name="Freeform 11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8"/>
              <a:stretch>
                <a:fillRect l="-8641" r="-8641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t="-29" b="-29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Freeform 13"/>
          <p:cNvSpPr/>
          <p:nvPr/>
        </p:nvSpPr>
        <p:spPr>
          <a:xfrm rot="799497">
            <a:off x="3644176" y="4282883"/>
            <a:ext cx="5837034" cy="1152814"/>
          </a:xfrm>
          <a:custGeom>
            <a:avLst/>
            <a:gdLst/>
            <a:ahLst/>
            <a:cxnLst/>
            <a:rect l="l" t="t" r="r" b="b"/>
            <a:pathLst>
              <a:path w="5837034" h="1152814">
                <a:moveTo>
                  <a:pt x="0" y="0"/>
                </a:moveTo>
                <a:lnTo>
                  <a:pt x="5837035" y="0"/>
                </a:lnTo>
                <a:lnTo>
                  <a:pt x="5837035" y="1152814"/>
                </a:lnTo>
                <a:lnTo>
                  <a:pt x="0" y="1152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630376">
            <a:off x="4370296" y="458084"/>
            <a:ext cx="5420382" cy="4306663"/>
            <a:chOff x="0" y="0"/>
            <a:chExt cx="3901440" cy="3099816"/>
          </a:xfrm>
        </p:grpSpPr>
        <p:sp>
          <p:nvSpPr>
            <p:cNvPr id="15" name="Freeform 15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9"/>
              <a:stretch>
                <a:fillRect l="-19564" r="-6396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t="-29" b="-29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7" name="Freeform 17"/>
          <p:cNvSpPr/>
          <p:nvPr/>
        </p:nvSpPr>
        <p:spPr>
          <a:xfrm rot="-639752">
            <a:off x="3077486" y="8762729"/>
            <a:ext cx="3109773" cy="2823254"/>
          </a:xfrm>
          <a:custGeom>
            <a:avLst/>
            <a:gdLst/>
            <a:ahLst/>
            <a:cxnLst/>
            <a:rect l="l" t="t" r="r" b="b"/>
            <a:pathLst>
              <a:path w="3109773" h="2823254">
                <a:moveTo>
                  <a:pt x="0" y="0"/>
                </a:moveTo>
                <a:lnTo>
                  <a:pt x="3109772" y="0"/>
                </a:lnTo>
                <a:lnTo>
                  <a:pt x="3109772" y="2823254"/>
                </a:lnTo>
                <a:lnTo>
                  <a:pt x="0" y="2823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8" name="TextBox 18"/>
          <p:cNvSpPr txBox="1"/>
          <p:nvPr/>
        </p:nvSpPr>
        <p:spPr>
          <a:xfrm>
            <a:off x="11040455" y="946700"/>
            <a:ext cx="3773953" cy="166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72"/>
              </a:lnSpc>
            </a:pPr>
            <a:r>
              <a:rPr lang="en-US" sz="104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Matka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40455" y="3445650"/>
            <a:ext cx="6218845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Olin Georgiassa, Tbilisissä viime vuonna keväällä poikaystäväni kanssa.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Lensimme lentokoneella vaihdolla Riiassa. Lento kesti noin viisi tuntia.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endParaRPr lang="en-US" sz="4000">
              <a:solidFill>
                <a:srgbClr val="1F20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-530781" y="-1221422"/>
            <a:ext cx="7624243" cy="12371996"/>
          </a:xfrm>
          <a:custGeom>
            <a:avLst/>
            <a:gdLst/>
            <a:ahLst/>
            <a:cxnLst/>
            <a:rect l="l" t="t" r="r" b="b"/>
            <a:pathLst>
              <a:path w="7624243" h="12371996">
                <a:moveTo>
                  <a:pt x="0" y="0"/>
                </a:moveTo>
                <a:lnTo>
                  <a:pt x="7624242" y="0"/>
                </a:lnTo>
                <a:lnTo>
                  <a:pt x="7624242" y="12371997"/>
                </a:lnTo>
                <a:lnTo>
                  <a:pt x="0" y="1237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-405903" y="5138527"/>
            <a:ext cx="5767462" cy="1139074"/>
          </a:xfrm>
          <a:custGeom>
            <a:avLst/>
            <a:gdLst/>
            <a:ahLst/>
            <a:cxnLst/>
            <a:rect l="l" t="t" r="r" b="b"/>
            <a:pathLst>
              <a:path w="5767462" h="1139074">
                <a:moveTo>
                  <a:pt x="0" y="0"/>
                </a:moveTo>
                <a:lnTo>
                  <a:pt x="5767462" y="0"/>
                </a:lnTo>
                <a:lnTo>
                  <a:pt x="5767462" y="1139074"/>
                </a:lnTo>
                <a:lnTo>
                  <a:pt x="0" y="1139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467167">
            <a:off x="397609" y="618725"/>
            <a:ext cx="5767462" cy="4153245"/>
            <a:chOff x="0" y="0"/>
            <a:chExt cx="3136392" cy="2258568"/>
          </a:xfrm>
        </p:grpSpPr>
        <p:sp>
          <p:nvSpPr>
            <p:cNvPr id="6" name="Freeform 6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5"/>
              <a:stretch>
                <a:fillRect t="-2132" b="-6306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8" name="Freeform 8"/>
          <p:cNvSpPr/>
          <p:nvPr/>
        </p:nvSpPr>
        <p:spPr>
          <a:xfrm>
            <a:off x="1909978" y="8438788"/>
            <a:ext cx="7839999" cy="1548400"/>
          </a:xfrm>
          <a:custGeom>
            <a:avLst/>
            <a:gdLst/>
            <a:ahLst/>
            <a:cxnLst/>
            <a:rect l="l" t="t" r="r" b="b"/>
            <a:pathLst>
              <a:path w="7839999" h="1548400">
                <a:moveTo>
                  <a:pt x="0" y="0"/>
                </a:moveTo>
                <a:lnTo>
                  <a:pt x="7839999" y="0"/>
                </a:lnTo>
                <a:lnTo>
                  <a:pt x="7839999" y="1548399"/>
                </a:lnTo>
                <a:lnTo>
                  <a:pt x="0" y="1548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343655">
            <a:off x="2296718" y="3875685"/>
            <a:ext cx="8125306" cy="5851168"/>
            <a:chOff x="0" y="0"/>
            <a:chExt cx="3136392" cy="2258568"/>
          </a:xfrm>
        </p:grpSpPr>
        <p:sp>
          <p:nvSpPr>
            <p:cNvPr id="10" name="Freeform 10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7"/>
              <a:stretch>
                <a:fillRect t="-46390" b="-46390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2" name="Freeform 12"/>
          <p:cNvSpPr/>
          <p:nvPr/>
        </p:nvSpPr>
        <p:spPr>
          <a:xfrm rot="-1010528">
            <a:off x="-779079" y="6587094"/>
            <a:ext cx="2732335" cy="4025540"/>
          </a:xfrm>
          <a:custGeom>
            <a:avLst/>
            <a:gdLst/>
            <a:ahLst/>
            <a:cxnLst/>
            <a:rect l="l" t="t" r="r" b="b"/>
            <a:pathLst>
              <a:path w="2732335" h="4025540">
                <a:moveTo>
                  <a:pt x="0" y="0"/>
                </a:moveTo>
                <a:lnTo>
                  <a:pt x="2732335" y="0"/>
                </a:lnTo>
                <a:lnTo>
                  <a:pt x="2732335" y="4025540"/>
                </a:lnTo>
                <a:lnTo>
                  <a:pt x="0" y="4025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/>
          <p:cNvSpPr/>
          <p:nvPr/>
        </p:nvSpPr>
        <p:spPr>
          <a:xfrm rot="-639752">
            <a:off x="6731401" y="8556204"/>
            <a:ext cx="2807049" cy="2548422"/>
          </a:xfrm>
          <a:custGeom>
            <a:avLst/>
            <a:gdLst/>
            <a:ahLst/>
            <a:cxnLst/>
            <a:rect l="l" t="t" r="r" b="b"/>
            <a:pathLst>
              <a:path w="2807049" h="2548422">
                <a:moveTo>
                  <a:pt x="0" y="0"/>
                </a:moveTo>
                <a:lnTo>
                  <a:pt x="2807049" y="0"/>
                </a:lnTo>
                <a:lnTo>
                  <a:pt x="2807049" y="2548423"/>
                </a:lnTo>
                <a:lnTo>
                  <a:pt x="0" y="25484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TextBox 14"/>
          <p:cNvSpPr txBox="1"/>
          <p:nvPr/>
        </p:nvSpPr>
        <p:spPr>
          <a:xfrm>
            <a:off x="11256673" y="1206070"/>
            <a:ext cx="5481801" cy="166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72"/>
              </a:lnSpc>
            </a:pPr>
            <a:r>
              <a:rPr lang="en-US" sz="104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Tbilisissä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19896" y="3568114"/>
            <a:ext cx="5155357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Tbilisissä tapasimme poikaystäväni äidin ja siskon. 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Se oil matkamme päätarkoitus.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2700000">
            <a:off x="9163988" y="4903633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16095448" y="7028152"/>
            <a:ext cx="3576535" cy="3443015"/>
          </a:xfrm>
          <a:custGeom>
            <a:avLst/>
            <a:gdLst/>
            <a:ahLst/>
            <a:cxnLst/>
            <a:rect l="l" t="t" r="r" b="b"/>
            <a:pathLst>
              <a:path w="3576535" h="3443015">
                <a:moveTo>
                  <a:pt x="0" y="0"/>
                </a:moveTo>
                <a:lnTo>
                  <a:pt x="3576535" y="0"/>
                </a:lnTo>
                <a:lnTo>
                  <a:pt x="3576535" y="3443015"/>
                </a:lnTo>
                <a:lnTo>
                  <a:pt x="0" y="3443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647" r="-1364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 rot="-3095228">
            <a:off x="5031310" y="4074331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 rot="-34991">
            <a:off x="6781347" y="5873898"/>
            <a:ext cx="4788565" cy="945742"/>
          </a:xfrm>
          <a:custGeom>
            <a:avLst/>
            <a:gdLst/>
            <a:ahLst/>
            <a:cxnLst/>
            <a:rect l="l" t="t" r="r" b="b"/>
            <a:pathLst>
              <a:path w="4788565" h="945742">
                <a:moveTo>
                  <a:pt x="0" y="0"/>
                </a:moveTo>
                <a:lnTo>
                  <a:pt x="4788565" y="0"/>
                </a:lnTo>
                <a:lnTo>
                  <a:pt x="4788565" y="945742"/>
                </a:lnTo>
                <a:lnTo>
                  <a:pt x="0" y="94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276026">
            <a:off x="7284515" y="283931"/>
            <a:ext cx="4523733" cy="6388930"/>
            <a:chOff x="0" y="0"/>
            <a:chExt cx="3267456" cy="46146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7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8"/>
              <a:stretch>
                <a:fillRect l="-4081" r="-4081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Freeform 10"/>
          <p:cNvSpPr/>
          <p:nvPr/>
        </p:nvSpPr>
        <p:spPr>
          <a:xfrm rot="29340">
            <a:off x="9772839" y="8541193"/>
            <a:ext cx="5837034" cy="1152814"/>
          </a:xfrm>
          <a:custGeom>
            <a:avLst/>
            <a:gdLst/>
            <a:ahLst/>
            <a:cxnLst/>
            <a:rect l="l" t="t" r="r" b="b"/>
            <a:pathLst>
              <a:path w="5837034" h="1152814">
                <a:moveTo>
                  <a:pt x="0" y="0"/>
                </a:moveTo>
                <a:lnTo>
                  <a:pt x="5837035" y="0"/>
                </a:lnTo>
                <a:lnTo>
                  <a:pt x="5837035" y="1152815"/>
                </a:lnTo>
                <a:lnTo>
                  <a:pt x="0" y="1152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406355">
            <a:off x="10043994" y="5270174"/>
            <a:ext cx="6364552" cy="5056836"/>
            <a:chOff x="0" y="0"/>
            <a:chExt cx="3901440" cy="3099816"/>
          </a:xfrm>
        </p:grpSpPr>
        <p:sp>
          <p:nvSpPr>
            <p:cNvPr id="12" name="Freeform 12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9"/>
              <a:stretch>
                <a:fillRect t="-55041" b="-72469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0"/>
              <a:stretch>
                <a:fillRect t="-29" b="-29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584251" y="4619534"/>
            <a:ext cx="6227946" cy="1230019"/>
          </a:xfrm>
          <a:custGeom>
            <a:avLst/>
            <a:gdLst/>
            <a:ahLst/>
            <a:cxnLst/>
            <a:rect l="l" t="t" r="r" b="b"/>
            <a:pathLst>
              <a:path w="6227946" h="1230019">
                <a:moveTo>
                  <a:pt x="0" y="0"/>
                </a:moveTo>
                <a:lnTo>
                  <a:pt x="6227946" y="0"/>
                </a:lnTo>
                <a:lnTo>
                  <a:pt x="6227946" y="1230019"/>
                </a:lnTo>
                <a:lnTo>
                  <a:pt x="0" y="1230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057178" y="339255"/>
            <a:ext cx="6671482" cy="4804245"/>
            <a:chOff x="0" y="0"/>
            <a:chExt cx="3136392" cy="2258568"/>
          </a:xfrm>
        </p:grpSpPr>
        <p:sp>
          <p:nvSpPr>
            <p:cNvPr id="16" name="Freeform 16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1"/>
              <a:stretch>
                <a:fillRect t="-46390" b="-46390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2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1354022"/>
            <a:ext cx="5747958" cy="166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72"/>
              </a:lnSpc>
            </a:pPr>
            <a:r>
              <a:rPr lang="en-US" sz="104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Kaupunki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719128"/>
            <a:ext cx="4936696" cy="419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Asuimme lähellä vanhaa kaupunkia ja kävelimme usein, katsellen kaupungin kauniita paikkoja.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5400000">
            <a:off x="2162872" y="1855960"/>
            <a:ext cx="13962256" cy="20308736"/>
          </a:xfrm>
          <a:custGeom>
            <a:avLst/>
            <a:gdLst/>
            <a:ahLst/>
            <a:cxnLst/>
            <a:rect l="l" t="t" r="r" b="b"/>
            <a:pathLst>
              <a:path w="13962256" h="20308736">
                <a:moveTo>
                  <a:pt x="0" y="0"/>
                </a:moveTo>
                <a:lnTo>
                  <a:pt x="13962256" y="0"/>
                </a:lnTo>
                <a:lnTo>
                  <a:pt x="13962256" y="20308736"/>
                </a:lnTo>
                <a:lnTo>
                  <a:pt x="0" y="2030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-137662" y="8481481"/>
            <a:ext cx="2757684" cy="2085499"/>
          </a:xfrm>
          <a:custGeom>
            <a:avLst/>
            <a:gdLst/>
            <a:ahLst/>
            <a:cxnLst/>
            <a:rect l="l" t="t" r="r" b="b"/>
            <a:pathLst>
              <a:path w="2757684" h="2085499">
                <a:moveTo>
                  <a:pt x="0" y="0"/>
                </a:moveTo>
                <a:lnTo>
                  <a:pt x="2757684" y="0"/>
                </a:lnTo>
                <a:lnTo>
                  <a:pt x="2757684" y="2085499"/>
                </a:lnTo>
                <a:lnTo>
                  <a:pt x="0" y="2085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 rot="-639752">
            <a:off x="16396808" y="8349748"/>
            <a:ext cx="2587349" cy="2348964"/>
          </a:xfrm>
          <a:custGeom>
            <a:avLst/>
            <a:gdLst/>
            <a:ahLst/>
            <a:cxnLst/>
            <a:rect l="l" t="t" r="r" b="b"/>
            <a:pathLst>
              <a:path w="2587349" h="2348964">
                <a:moveTo>
                  <a:pt x="0" y="0"/>
                </a:moveTo>
                <a:lnTo>
                  <a:pt x="2587349" y="0"/>
                </a:lnTo>
                <a:lnTo>
                  <a:pt x="2587349" y="2348964"/>
                </a:lnTo>
                <a:lnTo>
                  <a:pt x="0" y="2348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34991">
            <a:off x="671276" y="2984041"/>
            <a:ext cx="4965912" cy="7013424"/>
            <a:chOff x="0" y="0"/>
            <a:chExt cx="3267456" cy="46146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6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7"/>
              <a:stretch>
                <a:fillRect l="-4081" r="-4081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34991">
            <a:off x="12650722" y="2930164"/>
            <a:ext cx="5003924" cy="7067109"/>
            <a:chOff x="0" y="0"/>
            <a:chExt cx="3267456" cy="46146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6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8"/>
              <a:stretch>
                <a:fillRect l="-4081" r="-4081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34991">
            <a:off x="6642038" y="2930164"/>
            <a:ext cx="5003924" cy="7067109"/>
            <a:chOff x="0" y="0"/>
            <a:chExt cx="3267456" cy="46146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6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9"/>
              <a:stretch>
                <a:fillRect l="-4081" t="-8707" r="-13499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92845" y="952500"/>
            <a:ext cx="1510231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Vierailimme monissa mielenkiintoisissa paikoissa. Esim. kävimme viini- ja georgialaisen kultturin museossa.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2700000">
            <a:off x="-6351885" y="3117905"/>
            <a:ext cx="11212914" cy="18195398"/>
          </a:xfrm>
          <a:custGeom>
            <a:avLst/>
            <a:gdLst/>
            <a:ahLst/>
            <a:cxnLst/>
            <a:rect l="l" t="t" r="r" b="b"/>
            <a:pathLst>
              <a:path w="11212914" h="18195398">
                <a:moveTo>
                  <a:pt x="0" y="0"/>
                </a:moveTo>
                <a:lnTo>
                  <a:pt x="11212914" y="0"/>
                </a:lnTo>
                <a:lnTo>
                  <a:pt x="11212914" y="18195398"/>
                </a:lnTo>
                <a:lnTo>
                  <a:pt x="0" y="18195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522599">
            <a:off x="5559664" y="2716573"/>
            <a:ext cx="4884432" cy="6898348"/>
            <a:chOff x="0" y="0"/>
            <a:chExt cx="3267456" cy="46146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5"/>
              <a:stretch>
                <a:fillRect l="-22482" t="-24215" r="-27950" b="-14865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7" name="Freeform 7"/>
          <p:cNvSpPr/>
          <p:nvPr/>
        </p:nvSpPr>
        <p:spPr>
          <a:xfrm rot="-34991">
            <a:off x="1096648" y="7267757"/>
            <a:ext cx="4788565" cy="945742"/>
          </a:xfrm>
          <a:custGeom>
            <a:avLst/>
            <a:gdLst/>
            <a:ahLst/>
            <a:cxnLst/>
            <a:rect l="l" t="t" r="r" b="b"/>
            <a:pathLst>
              <a:path w="4788565" h="945742">
                <a:moveTo>
                  <a:pt x="0" y="0"/>
                </a:moveTo>
                <a:lnTo>
                  <a:pt x="4788565" y="0"/>
                </a:lnTo>
                <a:lnTo>
                  <a:pt x="4788565" y="945742"/>
                </a:lnTo>
                <a:lnTo>
                  <a:pt x="0" y="94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-259336">
            <a:off x="441644" y="555865"/>
            <a:ext cx="5197151" cy="7340006"/>
            <a:chOff x="0" y="0"/>
            <a:chExt cx="3267456" cy="46146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7"/>
              <a:stretch>
                <a:fillRect l="-4081" r="-4081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97600" y="942975"/>
            <a:ext cx="2499614" cy="166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72"/>
              </a:lnSpc>
            </a:pPr>
            <a:r>
              <a:rPr lang="en-US" sz="104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Tori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97600" y="3329294"/>
            <a:ext cx="6138257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Tori Georgiassa on kaikkein suosituin paikka. Kävimme siellä usein ja ostime kotitekoisia tuotteita: kotiviiniä, juustoa, hedelmiä,tšuurtšhelia.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2353018">
            <a:off x="11018442" y="6106967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6951949" y="6988716"/>
            <a:ext cx="6937796" cy="1370215"/>
          </a:xfrm>
          <a:custGeom>
            <a:avLst/>
            <a:gdLst/>
            <a:ahLst/>
            <a:cxnLst/>
            <a:rect l="l" t="t" r="r" b="b"/>
            <a:pathLst>
              <a:path w="6937796" h="1370215">
                <a:moveTo>
                  <a:pt x="0" y="0"/>
                </a:moveTo>
                <a:lnTo>
                  <a:pt x="6937797" y="0"/>
                </a:lnTo>
                <a:lnTo>
                  <a:pt x="6937797" y="1370215"/>
                </a:lnTo>
                <a:lnTo>
                  <a:pt x="0" y="1370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874450" y="3428390"/>
            <a:ext cx="6937796" cy="4996023"/>
            <a:chOff x="0" y="0"/>
            <a:chExt cx="3136392" cy="2258568"/>
          </a:xfrm>
        </p:grpSpPr>
        <p:sp>
          <p:nvSpPr>
            <p:cNvPr id="6" name="Freeform 6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5"/>
              <a:stretch>
                <a:fillRect l="-7635" r="-7635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8" name="Freeform 8"/>
          <p:cNvSpPr/>
          <p:nvPr/>
        </p:nvSpPr>
        <p:spPr>
          <a:xfrm>
            <a:off x="12303410" y="5241293"/>
            <a:ext cx="6937796" cy="1370215"/>
          </a:xfrm>
          <a:custGeom>
            <a:avLst/>
            <a:gdLst/>
            <a:ahLst/>
            <a:cxnLst/>
            <a:rect l="l" t="t" r="r" b="b"/>
            <a:pathLst>
              <a:path w="6937796" h="1370215">
                <a:moveTo>
                  <a:pt x="0" y="0"/>
                </a:moveTo>
                <a:lnTo>
                  <a:pt x="6937797" y="0"/>
                </a:lnTo>
                <a:lnTo>
                  <a:pt x="6937797" y="1370215"/>
                </a:lnTo>
                <a:lnTo>
                  <a:pt x="0" y="1370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202920" y="502509"/>
            <a:ext cx="6937796" cy="4996023"/>
            <a:chOff x="0" y="0"/>
            <a:chExt cx="3136392" cy="2258568"/>
          </a:xfrm>
        </p:grpSpPr>
        <p:sp>
          <p:nvSpPr>
            <p:cNvPr id="10" name="Freeform 10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7"/>
              <a:stretch>
                <a:fillRect t="-10401" r="-8739" b="-15769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2" name="Freeform 12"/>
          <p:cNvSpPr/>
          <p:nvPr/>
        </p:nvSpPr>
        <p:spPr>
          <a:xfrm rot="-34991">
            <a:off x="14255039" y="9423400"/>
            <a:ext cx="3571183" cy="705309"/>
          </a:xfrm>
          <a:custGeom>
            <a:avLst/>
            <a:gdLst/>
            <a:ahLst/>
            <a:cxnLst/>
            <a:rect l="l" t="t" r="r" b="b"/>
            <a:pathLst>
              <a:path w="3571183" h="705309">
                <a:moveTo>
                  <a:pt x="0" y="0"/>
                </a:moveTo>
                <a:lnTo>
                  <a:pt x="3571183" y="0"/>
                </a:lnTo>
                <a:lnTo>
                  <a:pt x="3571183" y="705308"/>
                </a:lnTo>
                <a:lnTo>
                  <a:pt x="0" y="705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886227" y="4989063"/>
            <a:ext cx="3571183" cy="5043630"/>
            <a:chOff x="0" y="0"/>
            <a:chExt cx="3267456" cy="46146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9"/>
              <a:stretch>
                <a:fillRect l="-6468" t="-12589" r="-15310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09621" y="1538762"/>
            <a:ext cx="3867710" cy="166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72"/>
              </a:lnSpc>
            </a:pPr>
            <a:r>
              <a:rPr lang="en-US" sz="104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Ruoka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9621" y="3786451"/>
            <a:ext cx="447130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Georgialainen ruoka on todella herkullista. Maistoimme hatšapuria ja hinkaleja.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-5400000">
            <a:off x="2162872" y="1970260"/>
            <a:ext cx="13962256" cy="20308736"/>
          </a:xfrm>
          <a:custGeom>
            <a:avLst/>
            <a:gdLst/>
            <a:ahLst/>
            <a:cxnLst/>
            <a:rect l="l" t="t" r="r" b="b"/>
            <a:pathLst>
              <a:path w="13962256" h="20308736">
                <a:moveTo>
                  <a:pt x="0" y="0"/>
                </a:moveTo>
                <a:lnTo>
                  <a:pt x="13962256" y="0"/>
                </a:lnTo>
                <a:lnTo>
                  <a:pt x="13962256" y="20308736"/>
                </a:lnTo>
                <a:lnTo>
                  <a:pt x="0" y="2030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rot="29340">
            <a:off x="1034531" y="8395473"/>
            <a:ext cx="7070829" cy="1396489"/>
          </a:xfrm>
          <a:custGeom>
            <a:avLst/>
            <a:gdLst/>
            <a:ahLst/>
            <a:cxnLst/>
            <a:rect l="l" t="t" r="r" b="b"/>
            <a:pathLst>
              <a:path w="7070829" h="1396489">
                <a:moveTo>
                  <a:pt x="0" y="0"/>
                </a:moveTo>
                <a:lnTo>
                  <a:pt x="7070829" y="0"/>
                </a:lnTo>
                <a:lnTo>
                  <a:pt x="7070829" y="1396489"/>
                </a:lnTo>
                <a:lnTo>
                  <a:pt x="0" y="139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6545047" y="5789106"/>
            <a:ext cx="7839999" cy="1548400"/>
          </a:xfrm>
          <a:custGeom>
            <a:avLst/>
            <a:gdLst/>
            <a:ahLst/>
            <a:cxnLst/>
            <a:rect l="l" t="t" r="r" b="b"/>
            <a:pathLst>
              <a:path w="7839999" h="1548400">
                <a:moveTo>
                  <a:pt x="0" y="0"/>
                </a:moveTo>
                <a:lnTo>
                  <a:pt x="7839999" y="0"/>
                </a:lnTo>
                <a:lnTo>
                  <a:pt x="7839999" y="1548400"/>
                </a:lnTo>
                <a:lnTo>
                  <a:pt x="0" y="154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 rot="-34991">
            <a:off x="12980698" y="8749341"/>
            <a:ext cx="4274416" cy="844197"/>
          </a:xfrm>
          <a:custGeom>
            <a:avLst/>
            <a:gdLst/>
            <a:ahLst/>
            <a:cxnLst/>
            <a:rect l="l" t="t" r="r" b="b"/>
            <a:pathLst>
              <a:path w="4274416" h="844197">
                <a:moveTo>
                  <a:pt x="0" y="0"/>
                </a:moveTo>
                <a:lnTo>
                  <a:pt x="4274416" y="0"/>
                </a:lnTo>
                <a:lnTo>
                  <a:pt x="4274416" y="844198"/>
                </a:lnTo>
                <a:lnTo>
                  <a:pt x="0" y="84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163446">
            <a:off x="12325262" y="1848867"/>
            <a:ext cx="5329016" cy="7526241"/>
            <a:chOff x="0" y="0"/>
            <a:chExt cx="3267456" cy="46146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6"/>
              <a:stretch>
                <a:fillRect l="-4081" r="-4081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76622">
            <a:off x="6248313" y="421833"/>
            <a:ext cx="5214648" cy="7364718"/>
            <a:chOff x="0" y="0"/>
            <a:chExt cx="3267456" cy="46146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7"/>
              <a:stretch>
                <a:fillRect l="-33868" t="-30583" r="-30690" b="-2155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222368">
            <a:off x="736951" y="1889895"/>
            <a:ext cx="5198660" cy="7342138"/>
            <a:chOff x="0" y="0"/>
            <a:chExt cx="3267456" cy="46146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8"/>
              <a:stretch>
                <a:fillRect l="-4081" r="-4081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6" name="Freeform 16"/>
          <p:cNvSpPr/>
          <p:nvPr/>
        </p:nvSpPr>
        <p:spPr>
          <a:xfrm>
            <a:off x="9695326" y="7857344"/>
            <a:ext cx="4406408" cy="870266"/>
          </a:xfrm>
          <a:custGeom>
            <a:avLst/>
            <a:gdLst/>
            <a:ahLst/>
            <a:cxnLst/>
            <a:rect l="l" t="t" r="r" b="b"/>
            <a:pathLst>
              <a:path w="4406408" h="870266">
                <a:moveTo>
                  <a:pt x="0" y="0"/>
                </a:moveTo>
                <a:lnTo>
                  <a:pt x="4406408" y="0"/>
                </a:lnTo>
                <a:lnTo>
                  <a:pt x="4406408" y="870266"/>
                </a:lnTo>
                <a:lnTo>
                  <a:pt x="0" y="870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351241">
            <a:off x="7492122" y="6432542"/>
            <a:ext cx="4406408" cy="3173128"/>
            <a:chOff x="0" y="0"/>
            <a:chExt cx="3136392" cy="2258568"/>
          </a:xfrm>
        </p:grpSpPr>
        <p:sp>
          <p:nvSpPr>
            <p:cNvPr id="18" name="Freeform 18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9"/>
              <a:stretch>
                <a:fillRect l="-10393" t="-59501" r="-5664" b="-64235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0"/>
              <a:stretch>
                <a:fillRect l="-8" r="-8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Mukautettu</PresentationFormat>
  <Paragraphs>16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5" baseType="lpstr">
      <vt:lpstr>Montserrat</vt:lpstr>
      <vt:lpstr>Open Sans</vt:lpstr>
      <vt:lpstr>Calibri</vt:lpstr>
      <vt:lpstr>Arial</vt:lpstr>
      <vt:lpstr>The Seasons</vt:lpstr>
      <vt:lpstr>Andasia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matka</dc:title>
  <dc:creator>Eloranta Niina</dc:creator>
  <cp:lastModifiedBy>Eloranta Niina</cp:lastModifiedBy>
  <cp:revision>1</cp:revision>
  <dcterms:created xsi:type="dcterms:W3CDTF">2006-08-16T00:00:00Z</dcterms:created>
  <dcterms:modified xsi:type="dcterms:W3CDTF">2025-09-23T11:39:53Z</dcterms:modified>
  <dc:identifier>DAGztJXQfsM</dc:identifier>
</cp:coreProperties>
</file>