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i-FI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le.fi/aihe/artikkeli/2014/11/14/niskasen-ja-jauhojarven-sprintti-kultasi-sotsin-talviolympialaiset" TargetMode="External"/><Relationship Id="rId4" Type="http://schemas.openxmlformats.org/officeDocument/2006/relationships/hyperlink" Target="http://yle.fi/aihe/artikkeli/2014/03/27/mestaripelimanni-tauno-krossin-syksyisia-mietteita" TargetMode="External"/><Relationship Id="rId5" Type="http://schemas.openxmlformats.org/officeDocument/2006/relationships/hyperlink" Target="http://yle.fi/aihe/artikkeli/2011/06/27/punkrockia-neuvosto-viross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eena.yle.fi/1-2443642?autoplay=tru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JpIMrQmPng" TargetMode="External"/><Relationship Id="rId3" Type="http://schemas.openxmlformats.org/officeDocument/2006/relationships/hyperlink" Target="http://www.hs.fi/kulttuuri/a142155139201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Monilukutaito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Pom11JO 2. demo</a:t>
            </a:r>
          </a:p>
          <a:p>
            <a:r>
              <a:rPr lang="en-US" dirty="0" smtClean="0"/>
              <a:t>17.9.2015</a:t>
            </a:r>
          </a:p>
          <a:p>
            <a:r>
              <a:rPr lang="en-US" dirty="0" smtClean="0"/>
              <a:t>Jaana Virkkala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6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Videoraati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http://areena.yle.fi/1-2443642?autoplay=</a:t>
            </a:r>
            <a:r>
              <a:rPr lang="en-US" dirty="0" smtClean="0">
                <a:hlinkClick r:id="rId2"/>
              </a:rPr>
              <a:t>true</a:t>
            </a:r>
            <a:r>
              <a:rPr lang="en-US" dirty="0" smtClean="0"/>
              <a:t> (</a:t>
            </a:r>
            <a:r>
              <a:rPr lang="en-US" dirty="0" err="1" smtClean="0"/>
              <a:t>kohdasta</a:t>
            </a:r>
            <a:r>
              <a:rPr lang="en-US" dirty="0" smtClean="0"/>
              <a:t> 5.35)</a:t>
            </a:r>
          </a:p>
          <a:p>
            <a:r>
              <a:rPr lang="en-US" dirty="0">
                <a:hlinkClick r:id="rId3"/>
              </a:rPr>
              <a:t>http://yle.fi/aihe/artikkeli/2014/11/14/niskasen-ja-jauhojarven-sprintti-kultasi-sotsin-</a:t>
            </a:r>
            <a:r>
              <a:rPr lang="en-US" dirty="0" smtClean="0">
                <a:hlinkClick r:id="rId3"/>
              </a:rPr>
              <a:t>talviolympialaiset</a:t>
            </a:r>
            <a:endParaRPr lang="en-US" dirty="0" smtClean="0"/>
          </a:p>
          <a:p>
            <a:r>
              <a:rPr lang="en-US" dirty="0">
                <a:hlinkClick r:id="rId4"/>
              </a:rPr>
              <a:t>http://yle.fi/aihe/artikkeli/2014/03/27/mestaripelimanni-tauno-krossin-syksyisia-</a:t>
            </a:r>
            <a:r>
              <a:rPr lang="en-US" dirty="0" smtClean="0">
                <a:hlinkClick r:id="rId4"/>
              </a:rPr>
              <a:t>mietteita</a:t>
            </a:r>
            <a:r>
              <a:rPr lang="en-US" dirty="0" smtClean="0"/>
              <a:t> (</a:t>
            </a:r>
            <a:r>
              <a:rPr lang="en-US" dirty="0" err="1" smtClean="0"/>
              <a:t>Tauno</a:t>
            </a:r>
            <a:r>
              <a:rPr lang="en-US" dirty="0" smtClean="0"/>
              <a:t> </a:t>
            </a:r>
            <a:r>
              <a:rPr lang="en-US" dirty="0" err="1" smtClean="0"/>
              <a:t>Krossi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5"/>
              </a:rPr>
              <a:t>http://yle.fi/aihe/artikkeli/2011/06/27/punkrockia-neuvosto-</a:t>
            </a:r>
            <a:r>
              <a:rPr lang="en-US" dirty="0" smtClean="0">
                <a:hlinkClick r:id="rId5"/>
              </a:rPr>
              <a:t>virossa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3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HJpIMrQmPng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http://www.hs.fi/kulttuuri/</a:t>
            </a:r>
            <a:r>
              <a:rPr lang="en-US" dirty="0" smtClean="0">
                <a:hlinkClick r:id="rId3"/>
              </a:rPr>
              <a:t>a1421551392013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35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Kysymyksiä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Mitä</a:t>
            </a:r>
            <a:r>
              <a:rPr lang="en-US" dirty="0"/>
              <a:t> </a:t>
            </a:r>
            <a:r>
              <a:rPr lang="en-US" dirty="0" err="1" smtClean="0"/>
              <a:t>ajatuksia</a:t>
            </a:r>
            <a:r>
              <a:rPr lang="en-US" dirty="0" smtClean="0"/>
              <a:t> </a:t>
            </a:r>
            <a:r>
              <a:rPr lang="en-US" dirty="0" err="1" smtClean="0"/>
              <a:t>mieleesi</a:t>
            </a:r>
            <a:r>
              <a:rPr lang="en-US" dirty="0" smtClean="0"/>
              <a:t> </a:t>
            </a:r>
            <a:r>
              <a:rPr lang="en-US" dirty="0" err="1" smtClean="0"/>
              <a:t>nousee</a:t>
            </a:r>
            <a:r>
              <a:rPr lang="en-US" dirty="0" smtClean="0"/>
              <a:t>? </a:t>
            </a:r>
            <a:r>
              <a:rPr lang="en-US" dirty="0" err="1" smtClean="0"/>
              <a:t>Millaisia</a:t>
            </a:r>
            <a:r>
              <a:rPr lang="en-US" dirty="0" smtClean="0"/>
              <a:t> </a:t>
            </a:r>
            <a:r>
              <a:rPr lang="en-US" dirty="0" err="1" smtClean="0"/>
              <a:t>mielikuvia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Mitä</a:t>
            </a:r>
            <a:r>
              <a:rPr lang="en-US" dirty="0" smtClean="0"/>
              <a:t> “</a:t>
            </a:r>
            <a:r>
              <a:rPr lang="en-US" dirty="0" err="1" smtClean="0"/>
              <a:t>tarina</a:t>
            </a:r>
            <a:r>
              <a:rPr lang="en-US" dirty="0" smtClean="0"/>
              <a:t>” </a:t>
            </a:r>
            <a:r>
              <a:rPr lang="en-US" dirty="0" err="1" smtClean="0"/>
              <a:t>sinulle</a:t>
            </a:r>
            <a:r>
              <a:rPr lang="en-US" dirty="0" smtClean="0"/>
              <a:t> </a:t>
            </a:r>
            <a:r>
              <a:rPr lang="en-US" dirty="0" err="1" smtClean="0"/>
              <a:t>kertoo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Tuttua</a:t>
            </a:r>
            <a:r>
              <a:rPr lang="en-US" dirty="0" smtClean="0"/>
              <a:t>, </a:t>
            </a:r>
            <a:r>
              <a:rPr lang="en-US" dirty="0" err="1" smtClean="0"/>
              <a:t>vierasta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Millaisessa</a:t>
            </a:r>
            <a:r>
              <a:rPr lang="en-US" dirty="0" smtClean="0"/>
              <a:t> </a:t>
            </a:r>
            <a:r>
              <a:rPr lang="en-US" dirty="0" err="1" smtClean="0"/>
              <a:t>tilanteessa</a:t>
            </a:r>
            <a:r>
              <a:rPr lang="en-US" dirty="0" smtClean="0"/>
              <a:t> </a:t>
            </a:r>
            <a:r>
              <a:rPr lang="en-US" dirty="0" err="1" smtClean="0"/>
              <a:t>tämä</a:t>
            </a:r>
            <a:r>
              <a:rPr lang="en-US" dirty="0" smtClean="0"/>
              <a:t> </a:t>
            </a:r>
            <a:r>
              <a:rPr lang="en-US" dirty="0" err="1" smtClean="0"/>
              <a:t>liittyy</a:t>
            </a:r>
            <a:r>
              <a:rPr lang="en-US" dirty="0" smtClean="0"/>
              <a:t> / </a:t>
            </a:r>
            <a:r>
              <a:rPr lang="en-US" dirty="0" err="1" smtClean="0"/>
              <a:t>voisi</a:t>
            </a:r>
            <a:r>
              <a:rPr lang="en-US" dirty="0" smtClean="0"/>
              <a:t> </a:t>
            </a:r>
            <a:r>
              <a:rPr lang="en-US" dirty="0" err="1" smtClean="0"/>
              <a:t>liittyä</a:t>
            </a:r>
            <a:r>
              <a:rPr lang="en-US" dirty="0" smtClean="0"/>
              <a:t> </a:t>
            </a:r>
            <a:r>
              <a:rPr lang="en-US" dirty="0" err="1" smtClean="0"/>
              <a:t>sinun</a:t>
            </a:r>
            <a:r>
              <a:rPr lang="en-US" dirty="0" smtClean="0"/>
              <a:t> </a:t>
            </a:r>
            <a:r>
              <a:rPr lang="en-US" dirty="0" err="1" smtClean="0"/>
              <a:t>elämääsi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Mitä</a:t>
            </a:r>
            <a:r>
              <a:rPr lang="en-US" dirty="0" smtClean="0"/>
              <a:t> </a:t>
            </a:r>
            <a:r>
              <a:rPr lang="en-US" dirty="0" err="1" smtClean="0"/>
              <a:t>haluaisit</a:t>
            </a:r>
            <a:r>
              <a:rPr lang="en-US" dirty="0" smtClean="0"/>
              <a:t> </a:t>
            </a:r>
            <a:r>
              <a:rPr lang="en-US" dirty="0" err="1" smtClean="0"/>
              <a:t>kysyä</a:t>
            </a:r>
            <a:r>
              <a:rPr lang="en-US" dirty="0" smtClean="0"/>
              <a:t> </a:t>
            </a:r>
            <a:r>
              <a:rPr lang="en-US" dirty="0" err="1" smtClean="0"/>
              <a:t>tarinan</a:t>
            </a:r>
            <a:r>
              <a:rPr lang="en-US" dirty="0" smtClean="0"/>
              <a:t> </a:t>
            </a:r>
            <a:r>
              <a:rPr lang="en-US" dirty="0" err="1" smtClean="0"/>
              <a:t>päähenkilöltä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2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69" y="487630"/>
            <a:ext cx="5318290" cy="57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Keskusteluun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Millaisia</a:t>
            </a:r>
            <a:r>
              <a:rPr lang="en-US" dirty="0" smtClean="0"/>
              <a:t> </a:t>
            </a:r>
            <a:r>
              <a:rPr lang="en-US" dirty="0" err="1" smtClean="0"/>
              <a:t>oppijoita</a:t>
            </a:r>
            <a:r>
              <a:rPr lang="en-US" dirty="0" smtClean="0"/>
              <a:t> </a:t>
            </a:r>
            <a:r>
              <a:rPr lang="en-US" dirty="0" err="1" smtClean="0"/>
              <a:t>olemme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Minkä</a:t>
            </a:r>
            <a:r>
              <a:rPr lang="en-US" dirty="0" smtClean="0"/>
              <a:t> </a:t>
            </a:r>
            <a:r>
              <a:rPr lang="en-US" dirty="0" err="1" smtClean="0"/>
              <a:t>tyyppiset</a:t>
            </a:r>
            <a:r>
              <a:rPr lang="en-US" dirty="0" smtClean="0"/>
              <a:t> </a:t>
            </a:r>
            <a:r>
              <a:rPr lang="en-US" dirty="0" err="1" smtClean="0"/>
              <a:t>esitysmuodot</a:t>
            </a:r>
            <a:r>
              <a:rPr lang="en-US" dirty="0" smtClean="0"/>
              <a:t> </a:t>
            </a:r>
            <a:r>
              <a:rPr lang="en-US" dirty="0" err="1" smtClean="0"/>
              <a:t>palvelevat</a:t>
            </a:r>
            <a:r>
              <a:rPr lang="en-US" dirty="0" smtClean="0"/>
              <a:t> </a:t>
            </a:r>
            <a:r>
              <a:rPr lang="en-US" dirty="0" err="1" smtClean="0"/>
              <a:t>mikäkin</a:t>
            </a:r>
            <a:r>
              <a:rPr lang="en-US" dirty="0" smtClean="0"/>
              <a:t> </a:t>
            </a:r>
            <a:r>
              <a:rPr lang="en-US" dirty="0" err="1" smtClean="0"/>
              <a:t>tyyppistä</a:t>
            </a:r>
            <a:r>
              <a:rPr lang="en-US" dirty="0" smtClean="0"/>
              <a:t> </a:t>
            </a:r>
            <a:r>
              <a:rPr lang="en-US" dirty="0" err="1" smtClean="0"/>
              <a:t>oppijaa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millaisissa</a:t>
            </a:r>
            <a:r>
              <a:rPr lang="en-US" dirty="0" smtClean="0"/>
              <a:t> </a:t>
            </a:r>
            <a:r>
              <a:rPr lang="en-US" dirty="0" err="1" smtClean="0"/>
              <a:t>tilanteissa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Opetettava</a:t>
            </a:r>
            <a:r>
              <a:rPr lang="en-US" dirty="0" smtClean="0"/>
              <a:t> </a:t>
            </a:r>
            <a:r>
              <a:rPr lang="en-US" dirty="0" err="1" smtClean="0"/>
              <a:t>asia</a:t>
            </a:r>
            <a:r>
              <a:rPr lang="en-US" dirty="0" smtClean="0"/>
              <a:t> a)</a:t>
            </a:r>
            <a:r>
              <a:rPr lang="en-US" dirty="0" err="1" smtClean="0"/>
              <a:t>sanallisesti</a:t>
            </a:r>
            <a:r>
              <a:rPr lang="en-US" dirty="0" smtClean="0"/>
              <a:t> b) </a:t>
            </a:r>
            <a:r>
              <a:rPr lang="en-US" dirty="0" err="1" smtClean="0"/>
              <a:t>visuaalisesti</a:t>
            </a:r>
            <a:r>
              <a:rPr lang="en-US" dirty="0" smtClean="0"/>
              <a:t> c) </a:t>
            </a:r>
            <a:r>
              <a:rPr lang="en-US" dirty="0" err="1" smtClean="0"/>
              <a:t>diagrammilla</a:t>
            </a:r>
            <a:r>
              <a:rPr lang="en-US" dirty="0" smtClean="0"/>
              <a:t> tai </a:t>
            </a:r>
            <a:r>
              <a:rPr lang="en-US" dirty="0" err="1" smtClean="0"/>
              <a:t>kuvaajalla</a:t>
            </a:r>
            <a:r>
              <a:rPr lang="en-US" dirty="0" smtClean="0"/>
              <a:t> d) </a:t>
            </a:r>
            <a:r>
              <a:rPr lang="en-US" dirty="0" err="1" smtClean="0"/>
              <a:t>käyttäen</a:t>
            </a:r>
            <a:r>
              <a:rPr lang="en-US" dirty="0" smtClean="0"/>
              <a:t> </a:t>
            </a:r>
            <a:r>
              <a:rPr lang="en-US" dirty="0" err="1" smtClean="0"/>
              <a:t>lukuja</a:t>
            </a:r>
            <a:r>
              <a:rPr lang="en-US" dirty="0" smtClean="0"/>
              <a:t> e) </a:t>
            </a:r>
            <a:r>
              <a:rPr lang="en-US" dirty="0" err="1" smtClean="0"/>
              <a:t>käyttäen</a:t>
            </a:r>
            <a:r>
              <a:rPr lang="en-US" dirty="0" smtClean="0"/>
              <a:t> </a:t>
            </a:r>
            <a:r>
              <a:rPr lang="en-US" dirty="0" err="1" smtClean="0"/>
              <a:t>symboleja</a:t>
            </a:r>
            <a:r>
              <a:rPr lang="en-US" dirty="0" smtClean="0"/>
              <a:t> f) </a:t>
            </a:r>
            <a:r>
              <a:rPr lang="en-US" dirty="0" err="1" smtClean="0"/>
              <a:t>kehon</a:t>
            </a:r>
            <a:r>
              <a:rPr lang="en-US" dirty="0" smtClean="0"/>
              <a:t> </a:t>
            </a:r>
            <a:r>
              <a:rPr lang="en-US" dirty="0" err="1" smtClean="0"/>
              <a:t>avulla</a:t>
            </a:r>
            <a:r>
              <a:rPr lang="en-US" dirty="0" smtClean="0"/>
              <a:t> g) </a:t>
            </a:r>
            <a:r>
              <a:rPr lang="en-US" dirty="0" err="1" smtClean="0"/>
              <a:t>konkreettisilla</a:t>
            </a:r>
            <a:r>
              <a:rPr lang="en-US" dirty="0" smtClean="0"/>
              <a:t> </a:t>
            </a:r>
            <a:r>
              <a:rPr lang="en-US" dirty="0" err="1" smtClean="0"/>
              <a:t>välineillä</a:t>
            </a:r>
            <a:r>
              <a:rPr lang="en-US" dirty="0" smtClean="0"/>
              <a:t> h) </a:t>
            </a:r>
            <a:r>
              <a:rPr lang="en-US" dirty="0" err="1" smtClean="0"/>
              <a:t>jollain</a:t>
            </a:r>
            <a:r>
              <a:rPr lang="en-US" dirty="0" smtClean="0"/>
              <a:t> </a:t>
            </a:r>
            <a:r>
              <a:rPr lang="en-US" dirty="0" err="1" smtClean="0"/>
              <a:t>muulla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1932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178</TotalTime>
  <Words>210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Monilukutaito</vt:lpstr>
      <vt:lpstr>Videoraati</vt:lpstr>
      <vt:lpstr>PowerPoint Presentation</vt:lpstr>
      <vt:lpstr>Kysymyksiä</vt:lpstr>
      <vt:lpstr>PowerPoint Presentation</vt:lpstr>
      <vt:lpstr>Keskusteluun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Virkkala Jaana</dc:creator>
  <cp:lastModifiedBy>Virkkala Jaana</cp:lastModifiedBy>
  <cp:revision>10</cp:revision>
  <dcterms:created xsi:type="dcterms:W3CDTF">2015-09-16T09:10:07Z</dcterms:created>
  <dcterms:modified xsi:type="dcterms:W3CDTF">2015-09-16T12:08:51Z</dcterms:modified>
</cp:coreProperties>
</file>