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90" r:id="rId5"/>
    <p:sldId id="291" r:id="rId6"/>
    <p:sldId id="292" r:id="rId7"/>
    <p:sldId id="293" r:id="rId8"/>
    <p:sldId id="294" r:id="rId9"/>
    <p:sldId id="295" r:id="rId10"/>
    <p:sldId id="296" r:id="rId11"/>
    <p:sldId id="298" r:id="rId12"/>
    <p:sldId id="299" r:id="rId13"/>
    <p:sldId id="289" r:id="rId14"/>
  </p:sldIdLst>
  <p:sldSz cx="12192000" cy="6858000"/>
  <p:notesSz cx="6858000" cy="9144000"/>
  <p:custDataLst>
    <p:tags r:id="rId16"/>
  </p:custData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A5A8899-B84F-5E46-94A4-8192503260A7}">
          <p14:sldIdLst>
            <p14:sldId id="290"/>
            <p14:sldId id="291"/>
            <p14:sldId id="292"/>
            <p14:sldId id="293"/>
            <p14:sldId id="294"/>
            <p14:sldId id="295"/>
            <p14:sldId id="296"/>
            <p14:sldId id="298"/>
            <p14:sldId id="299"/>
            <p14:sldId id="28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CB1"/>
    <a:srgbClr val="FDE9F2"/>
    <a:srgbClr val="FACEE2"/>
    <a:srgbClr val="FFD55D"/>
    <a:srgbClr val="54C6EE"/>
    <a:srgbClr val="A9A9D5"/>
    <a:srgbClr val="EC008C"/>
    <a:srgbClr val="FFDD7E"/>
    <a:srgbClr val="B6E7F8"/>
    <a:srgbClr val="89D7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B1FEAE-4DFC-4780-9121-5C9A918FDF93}" v="3398" dt="2022-03-21T15:54:23.8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Normaali tyyli 4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94"/>
    <p:restoredTop sz="94687"/>
  </p:normalViewPr>
  <p:slideViewPr>
    <p:cSldViewPr snapToGrid="0" snapToObjects="1">
      <p:cViewPr varScale="1">
        <p:scale>
          <a:sx n="128" d="100"/>
          <a:sy n="128" d="100"/>
        </p:scale>
        <p:origin x="25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a Laasjärvi" userId="147922e0-9e4e-413c-924b-93f8f61c2127" providerId="ADAL" clId="{9EB1FEAE-4DFC-4780-9121-5C9A918FDF93}"/>
    <pc:docChg chg="undo custSel addSld delSld modSld sldOrd modSection">
      <pc:chgData name="Helena Laasjärvi" userId="147922e0-9e4e-413c-924b-93f8f61c2127" providerId="ADAL" clId="{9EB1FEAE-4DFC-4780-9121-5C9A918FDF93}" dt="2022-03-21T15:54:21.890" v="773" actId="47"/>
      <pc:docMkLst>
        <pc:docMk/>
      </pc:docMkLst>
      <pc:sldChg chg="del ord">
        <pc:chgData name="Helena Laasjärvi" userId="147922e0-9e4e-413c-924b-93f8f61c2127" providerId="ADAL" clId="{9EB1FEAE-4DFC-4780-9121-5C9A918FDF93}" dt="2022-03-21T15:54:07.809" v="764" actId="47"/>
        <pc:sldMkLst>
          <pc:docMk/>
          <pc:sldMk cId="48784172" sldId="257"/>
        </pc:sldMkLst>
      </pc:sldChg>
      <pc:sldChg chg="del">
        <pc:chgData name="Helena Laasjärvi" userId="147922e0-9e4e-413c-924b-93f8f61c2127" providerId="ADAL" clId="{9EB1FEAE-4DFC-4780-9121-5C9A918FDF93}" dt="2022-03-21T15:54:21.890" v="773" actId="47"/>
        <pc:sldMkLst>
          <pc:docMk/>
          <pc:sldMk cId="396529617" sldId="262"/>
        </pc:sldMkLst>
      </pc:sldChg>
      <pc:sldChg chg="del">
        <pc:chgData name="Helena Laasjärvi" userId="147922e0-9e4e-413c-924b-93f8f61c2127" providerId="ADAL" clId="{9EB1FEAE-4DFC-4780-9121-5C9A918FDF93}" dt="2022-03-21T15:54:15.259" v="768" actId="47"/>
        <pc:sldMkLst>
          <pc:docMk/>
          <pc:sldMk cId="567366138" sldId="276"/>
        </pc:sldMkLst>
      </pc:sldChg>
      <pc:sldChg chg="del">
        <pc:chgData name="Helena Laasjärvi" userId="147922e0-9e4e-413c-924b-93f8f61c2127" providerId="ADAL" clId="{9EB1FEAE-4DFC-4780-9121-5C9A918FDF93}" dt="2022-03-21T15:54:16.656" v="769" actId="47"/>
        <pc:sldMkLst>
          <pc:docMk/>
          <pc:sldMk cId="1436191983" sldId="277"/>
        </pc:sldMkLst>
      </pc:sldChg>
      <pc:sldChg chg="del">
        <pc:chgData name="Helena Laasjärvi" userId="147922e0-9e4e-413c-924b-93f8f61c2127" providerId="ADAL" clId="{9EB1FEAE-4DFC-4780-9121-5C9A918FDF93}" dt="2022-03-21T15:54:17.949" v="770" actId="47"/>
        <pc:sldMkLst>
          <pc:docMk/>
          <pc:sldMk cId="638171817" sldId="279"/>
        </pc:sldMkLst>
      </pc:sldChg>
      <pc:sldChg chg="del">
        <pc:chgData name="Helena Laasjärvi" userId="147922e0-9e4e-413c-924b-93f8f61c2127" providerId="ADAL" clId="{9EB1FEAE-4DFC-4780-9121-5C9A918FDF93}" dt="2022-03-21T15:54:19.139" v="771" actId="47"/>
        <pc:sldMkLst>
          <pc:docMk/>
          <pc:sldMk cId="1522835767" sldId="280"/>
        </pc:sldMkLst>
      </pc:sldChg>
      <pc:sldChg chg="del">
        <pc:chgData name="Helena Laasjärvi" userId="147922e0-9e4e-413c-924b-93f8f61c2127" providerId="ADAL" clId="{9EB1FEAE-4DFC-4780-9121-5C9A918FDF93}" dt="2022-03-21T15:54:20.522" v="772" actId="47"/>
        <pc:sldMkLst>
          <pc:docMk/>
          <pc:sldMk cId="2750018942" sldId="281"/>
        </pc:sldMkLst>
      </pc:sldChg>
      <pc:sldChg chg="del">
        <pc:chgData name="Helena Laasjärvi" userId="147922e0-9e4e-413c-924b-93f8f61c2127" providerId="ADAL" clId="{9EB1FEAE-4DFC-4780-9121-5C9A918FDF93}" dt="2022-03-21T15:54:10.792" v="765" actId="47"/>
        <pc:sldMkLst>
          <pc:docMk/>
          <pc:sldMk cId="832256426" sldId="283"/>
        </pc:sldMkLst>
      </pc:sldChg>
      <pc:sldChg chg="del">
        <pc:chgData name="Helena Laasjärvi" userId="147922e0-9e4e-413c-924b-93f8f61c2127" providerId="ADAL" clId="{9EB1FEAE-4DFC-4780-9121-5C9A918FDF93}" dt="2022-03-21T15:54:11.998" v="766" actId="47"/>
        <pc:sldMkLst>
          <pc:docMk/>
          <pc:sldMk cId="3030195058" sldId="284"/>
        </pc:sldMkLst>
      </pc:sldChg>
      <pc:sldChg chg="del">
        <pc:chgData name="Helena Laasjärvi" userId="147922e0-9e4e-413c-924b-93f8f61c2127" providerId="ADAL" clId="{9EB1FEAE-4DFC-4780-9121-5C9A918FDF93}" dt="2022-03-21T15:54:13.189" v="767" actId="47"/>
        <pc:sldMkLst>
          <pc:docMk/>
          <pc:sldMk cId="1681479401" sldId="287"/>
        </pc:sldMkLst>
      </pc:sldChg>
      <pc:sldChg chg="del">
        <pc:chgData name="Helena Laasjärvi" userId="147922e0-9e4e-413c-924b-93f8f61c2127" providerId="ADAL" clId="{9EB1FEAE-4DFC-4780-9121-5C9A918FDF93}" dt="2022-03-21T15:54:05.531" v="763" actId="47"/>
        <pc:sldMkLst>
          <pc:docMk/>
          <pc:sldMk cId="715913612" sldId="288"/>
        </pc:sldMkLst>
      </pc:sldChg>
      <pc:sldChg chg="addSp delSp modSp mod">
        <pc:chgData name="Helena Laasjärvi" userId="147922e0-9e4e-413c-924b-93f8f61c2127" providerId="ADAL" clId="{9EB1FEAE-4DFC-4780-9121-5C9A918FDF93}" dt="2022-03-21T15:53:52.743" v="762"/>
        <pc:sldMkLst>
          <pc:docMk/>
          <pc:sldMk cId="752674889" sldId="289"/>
        </pc:sldMkLst>
        <pc:spChg chg="mod ord">
          <ac:chgData name="Helena Laasjärvi" userId="147922e0-9e4e-413c-924b-93f8f61c2127" providerId="ADAL" clId="{9EB1FEAE-4DFC-4780-9121-5C9A918FDF93}" dt="2022-03-21T15:53:52.743" v="760"/>
          <ac:spMkLst>
            <pc:docMk/>
            <pc:sldMk cId="752674889" sldId="289"/>
            <ac:spMk id="2" creationId="{3C758F86-BBBF-48AA-8EC6-ADA1457FD750}"/>
          </ac:spMkLst>
        </pc:spChg>
        <pc:spChg chg="del">
          <ac:chgData name="Helena Laasjärvi" userId="147922e0-9e4e-413c-924b-93f8f61c2127" providerId="ADAL" clId="{9EB1FEAE-4DFC-4780-9121-5C9A918FDF93}" dt="2022-03-21T15:12:18.957" v="335" actId="478"/>
          <ac:spMkLst>
            <pc:docMk/>
            <pc:sldMk cId="752674889" sldId="289"/>
            <ac:spMk id="3" creationId="{6B2418DA-9A5C-4E80-9002-51C434BB0513}"/>
          </ac:spMkLst>
        </pc:spChg>
        <pc:spChg chg="add del mod">
          <ac:chgData name="Helena Laasjärvi" userId="147922e0-9e4e-413c-924b-93f8f61c2127" providerId="ADAL" clId="{9EB1FEAE-4DFC-4780-9121-5C9A918FDF93}" dt="2022-03-21T15:13:24.830" v="340" actId="478"/>
          <ac:spMkLst>
            <pc:docMk/>
            <pc:sldMk cId="752674889" sldId="289"/>
            <ac:spMk id="14" creationId="{499044A3-F325-4457-8B7D-908BDCA6CC6C}"/>
          </ac:spMkLst>
        </pc:spChg>
        <pc:spChg chg="add del mod modVis">
          <ac:chgData name="Helena Laasjärvi" userId="147922e0-9e4e-413c-924b-93f8f61c2127" providerId="ADAL" clId="{9EB1FEAE-4DFC-4780-9121-5C9A918FDF93}" dt="2022-03-21T14:43:54.429" v="79" actId="962"/>
          <ac:spMkLst>
            <pc:docMk/>
            <pc:sldMk cId="752674889" sldId="289"/>
            <ac:spMk id="15" creationId="{493BD526-B7E9-4C5A-9E21-A5C738F19DD4}"/>
          </ac:spMkLst>
        </pc:spChg>
        <pc:spChg chg="add del mod modVis">
          <ac:chgData name="Helena Laasjärvi" userId="147922e0-9e4e-413c-924b-93f8f61c2127" providerId="ADAL" clId="{9EB1FEAE-4DFC-4780-9121-5C9A918FDF93}" dt="2022-03-21T14:44:03.581" v="124"/>
          <ac:spMkLst>
            <pc:docMk/>
            <pc:sldMk cId="752674889" sldId="289"/>
            <ac:spMk id="16" creationId="{57D75CAC-78D3-4D53-A7F6-E21E7C4E7BB1}"/>
          </ac:spMkLst>
        </pc:spChg>
        <pc:spChg chg="add del mod modVis">
          <ac:chgData name="Helena Laasjärvi" userId="147922e0-9e4e-413c-924b-93f8f61c2127" providerId="ADAL" clId="{9EB1FEAE-4DFC-4780-9121-5C9A918FDF93}" dt="2022-03-21T15:12:10.293" v="289"/>
          <ac:spMkLst>
            <pc:docMk/>
            <pc:sldMk cId="752674889" sldId="289"/>
            <ac:spMk id="17" creationId="{555A6489-7F75-4434-B58F-51F9480F6F57}"/>
          </ac:spMkLst>
        </pc:spChg>
        <pc:spChg chg="add del mod modVis">
          <ac:chgData name="Helena Laasjärvi" userId="147922e0-9e4e-413c-924b-93f8f61c2127" providerId="ADAL" clId="{9EB1FEAE-4DFC-4780-9121-5C9A918FDF93}" dt="2022-03-21T15:12:16.037" v="332"/>
          <ac:spMkLst>
            <pc:docMk/>
            <pc:sldMk cId="752674889" sldId="289"/>
            <ac:spMk id="18" creationId="{3C029697-E495-40C3-9586-F730866D31BA}"/>
          </ac:spMkLst>
        </pc:spChg>
        <pc:spChg chg="add del mod modVis">
          <ac:chgData name="Helena Laasjärvi" userId="147922e0-9e4e-413c-924b-93f8f61c2127" providerId="ADAL" clId="{9EB1FEAE-4DFC-4780-9121-5C9A918FDF93}" dt="2022-03-21T15:15:18.694" v="397"/>
          <ac:spMkLst>
            <pc:docMk/>
            <pc:sldMk cId="752674889" sldId="289"/>
            <ac:spMk id="23" creationId="{5688FFAA-ECEC-4210-9B59-4FABADB9B3A0}"/>
          </ac:spMkLst>
        </pc:spChg>
        <pc:spChg chg="add del mod modVis">
          <ac:chgData name="Helena Laasjärvi" userId="147922e0-9e4e-413c-924b-93f8f61c2127" providerId="ADAL" clId="{9EB1FEAE-4DFC-4780-9121-5C9A918FDF93}" dt="2022-03-21T15:47:07.968" v="717"/>
          <ac:spMkLst>
            <pc:docMk/>
            <pc:sldMk cId="752674889" sldId="289"/>
            <ac:spMk id="24" creationId="{74F5240C-BAC3-43F2-BB0E-4E3EB3B86E32}"/>
          </ac:spMkLst>
        </pc:spChg>
        <pc:graphicFrameChg chg="mod">
          <ac:chgData name="Helena Laasjärvi" userId="147922e0-9e4e-413c-924b-93f8f61c2127" providerId="ADAL" clId="{9EB1FEAE-4DFC-4780-9121-5C9A918FDF93}" dt="2022-03-21T15:53:52.743" v="762"/>
          <ac:graphicFrameMkLst>
            <pc:docMk/>
            <pc:sldMk cId="752674889" sldId="289"/>
            <ac:graphicFrameMk id="10" creationId="{C0C92CC4-9821-445B-8FC1-C7630CDC1D48}"/>
          </ac:graphicFrameMkLst>
        </pc:graphicFrameChg>
        <pc:picChg chg="add del mod ord">
          <ac:chgData name="Helena Laasjärvi" userId="147922e0-9e4e-413c-924b-93f8f61c2127" providerId="ADAL" clId="{9EB1FEAE-4DFC-4780-9121-5C9A918FDF93}" dt="2022-03-21T15:13:20.942" v="339" actId="22"/>
          <ac:picMkLst>
            <pc:docMk/>
            <pc:sldMk cId="752674889" sldId="289"/>
            <ac:picMk id="20" creationId="{A686516D-96B6-4801-83BC-2BCFDEA6EB14}"/>
          </ac:picMkLst>
        </pc:picChg>
        <pc:picChg chg="add del mod modCrop">
          <ac:chgData name="Helena Laasjärvi" userId="147922e0-9e4e-413c-924b-93f8f61c2127" providerId="ADAL" clId="{9EB1FEAE-4DFC-4780-9121-5C9A918FDF93}" dt="2022-03-21T15:15:20.371" v="400" actId="478"/>
          <ac:picMkLst>
            <pc:docMk/>
            <pc:sldMk cId="752674889" sldId="289"/>
            <ac:picMk id="22" creationId="{667A1110-75E2-49D8-B963-6F4ECE755E93}"/>
          </ac:picMkLst>
        </pc:picChg>
        <pc:picChg chg="add mod ord">
          <ac:chgData name="Helena Laasjärvi" userId="147922e0-9e4e-413c-924b-93f8f61c2127" providerId="ADAL" clId="{9EB1FEAE-4DFC-4780-9121-5C9A918FDF93}" dt="2022-03-21T15:53:52.743" v="758"/>
          <ac:picMkLst>
            <pc:docMk/>
            <pc:sldMk cId="752674889" sldId="289"/>
            <ac:picMk id="26" creationId="{328AC4BB-AECD-47FE-B305-B95D452F1AE0}"/>
          </ac:picMkLst>
        </pc:picChg>
      </pc:sldChg>
      <pc:sldChg chg="addSp delSp modSp add mod">
        <pc:chgData name="Helena Laasjärvi" userId="147922e0-9e4e-413c-924b-93f8f61c2127" providerId="ADAL" clId="{9EB1FEAE-4DFC-4780-9121-5C9A918FDF93}" dt="2022-03-21T15:51:20.506" v="755" actId="207"/>
        <pc:sldMkLst>
          <pc:docMk/>
          <pc:sldMk cId="1374272036" sldId="291"/>
        </pc:sldMkLst>
        <pc:spChg chg="mod ord">
          <ac:chgData name="Helena Laasjärvi" userId="147922e0-9e4e-413c-924b-93f8f61c2127" providerId="ADAL" clId="{9EB1FEAE-4DFC-4780-9121-5C9A918FDF93}" dt="2022-03-21T14:56:59.810" v="184" actId="26606"/>
          <ac:spMkLst>
            <pc:docMk/>
            <pc:sldMk cId="1374272036" sldId="291"/>
            <ac:spMk id="10" creationId="{0AA9639B-B7E2-44C5-9CA4-50187E024E5F}"/>
          </ac:spMkLst>
        </pc:spChg>
        <pc:spChg chg="add mod">
          <ac:chgData name="Helena Laasjärvi" userId="147922e0-9e4e-413c-924b-93f8f61c2127" providerId="ADAL" clId="{9EB1FEAE-4DFC-4780-9121-5C9A918FDF93}" dt="2022-03-21T14:48:58.611" v="150"/>
          <ac:spMkLst>
            <pc:docMk/>
            <pc:sldMk cId="1374272036" sldId="291"/>
            <ac:spMk id="12" creationId="{E887F349-FD75-4946-AB98-EB133ADBA4DC}"/>
          </ac:spMkLst>
        </pc:spChg>
        <pc:spChg chg="add mod">
          <ac:chgData name="Helena Laasjärvi" userId="147922e0-9e4e-413c-924b-93f8f61c2127" providerId="ADAL" clId="{9EB1FEAE-4DFC-4780-9121-5C9A918FDF93}" dt="2022-03-21T14:49:52.845" v="158" actId="21"/>
          <ac:spMkLst>
            <pc:docMk/>
            <pc:sldMk cId="1374272036" sldId="291"/>
            <ac:spMk id="13" creationId="{0B30EE0A-F188-4155-B095-7E62EEC8A624}"/>
          </ac:spMkLst>
        </pc:spChg>
        <pc:spChg chg="add mod">
          <ac:chgData name="Helena Laasjärvi" userId="147922e0-9e4e-413c-924b-93f8f61c2127" providerId="ADAL" clId="{9EB1FEAE-4DFC-4780-9121-5C9A918FDF93}" dt="2022-03-21T14:48:58.611" v="150"/>
          <ac:spMkLst>
            <pc:docMk/>
            <pc:sldMk cId="1374272036" sldId="291"/>
            <ac:spMk id="14" creationId="{65F8D2B5-D4AD-4470-954F-FC25E1C0F152}"/>
          </ac:spMkLst>
        </pc:spChg>
        <pc:spChg chg="add mod">
          <ac:chgData name="Helena Laasjärvi" userId="147922e0-9e4e-413c-924b-93f8f61c2127" providerId="ADAL" clId="{9EB1FEAE-4DFC-4780-9121-5C9A918FDF93}" dt="2022-03-21T14:50:13.203" v="162" actId="21"/>
          <ac:spMkLst>
            <pc:docMk/>
            <pc:sldMk cId="1374272036" sldId="291"/>
            <ac:spMk id="15" creationId="{7C9C5849-71DF-49A8-8EB2-EB5B49EB1FC1}"/>
          </ac:spMkLst>
        </pc:spChg>
        <pc:spChg chg="del">
          <ac:chgData name="Helena Laasjärvi" userId="147922e0-9e4e-413c-924b-93f8f61c2127" providerId="ADAL" clId="{9EB1FEAE-4DFC-4780-9121-5C9A918FDF93}" dt="2022-03-21T14:52:56.836" v="169" actId="26606"/>
          <ac:spMkLst>
            <pc:docMk/>
            <pc:sldMk cId="1374272036" sldId="291"/>
            <ac:spMk id="24" creationId="{5D13CC36-B950-4F02-9BAF-9A7EB267398C}"/>
          </ac:spMkLst>
        </pc:spChg>
        <pc:spChg chg="del">
          <ac:chgData name="Helena Laasjärvi" userId="147922e0-9e4e-413c-924b-93f8f61c2127" providerId="ADAL" clId="{9EB1FEAE-4DFC-4780-9121-5C9A918FDF93}" dt="2022-03-21T14:52:56.836" v="169" actId="26606"/>
          <ac:spMkLst>
            <pc:docMk/>
            <pc:sldMk cId="1374272036" sldId="291"/>
            <ac:spMk id="26" creationId="{4F2E2428-58BA-458D-AA54-05502E63F32F}"/>
          </ac:spMkLst>
        </pc:spChg>
        <pc:spChg chg="add del">
          <ac:chgData name="Helena Laasjärvi" userId="147922e0-9e4e-413c-924b-93f8f61c2127" providerId="ADAL" clId="{9EB1FEAE-4DFC-4780-9121-5C9A918FDF93}" dt="2022-03-21T14:56:59.810" v="184" actId="26606"/>
          <ac:spMkLst>
            <pc:docMk/>
            <pc:sldMk cId="1374272036" sldId="291"/>
            <ac:spMk id="31" creationId="{6C4028FD-8BAA-4A19-BFDE-594D991B7552}"/>
          </ac:spMkLst>
        </pc:spChg>
        <pc:spChg chg="add">
          <ac:chgData name="Helena Laasjärvi" userId="147922e0-9e4e-413c-924b-93f8f61c2127" providerId="ADAL" clId="{9EB1FEAE-4DFC-4780-9121-5C9A918FDF93}" dt="2022-03-21T14:56:59.810" v="184" actId="26606"/>
          <ac:spMkLst>
            <pc:docMk/>
            <pc:sldMk cId="1374272036" sldId="291"/>
            <ac:spMk id="36" creationId="{B670DBD5-770C-4383-9F54-5B86E86BD5BB}"/>
          </ac:spMkLst>
        </pc:spChg>
        <pc:grpChg chg="add del mod">
          <ac:chgData name="Helena Laasjärvi" userId="147922e0-9e4e-413c-924b-93f8f61c2127" providerId="ADAL" clId="{9EB1FEAE-4DFC-4780-9121-5C9A918FDF93}" dt="2022-03-21T14:52:30.032" v="167" actId="478"/>
          <ac:grpSpMkLst>
            <pc:docMk/>
            <pc:sldMk cId="1374272036" sldId="291"/>
            <ac:grpSpMk id="9" creationId="{41016BCB-BE6B-4FB4-8E04-7222B59ACA1B}"/>
          </ac:grpSpMkLst>
        </pc:grpChg>
        <pc:grpChg chg="add del mod">
          <ac:chgData name="Helena Laasjärvi" userId="147922e0-9e4e-413c-924b-93f8f61c2127" providerId="ADAL" clId="{9EB1FEAE-4DFC-4780-9121-5C9A918FDF93}" dt="2022-03-21T14:52:31.179" v="168" actId="478"/>
          <ac:grpSpMkLst>
            <pc:docMk/>
            <pc:sldMk cId="1374272036" sldId="291"/>
            <ac:grpSpMk id="11" creationId="{07460272-3A17-49C6-B18C-4C9A5225E80C}"/>
          </ac:grpSpMkLst>
        </pc:grpChg>
        <pc:graphicFrameChg chg="mod modGraphic">
          <ac:chgData name="Helena Laasjärvi" userId="147922e0-9e4e-413c-924b-93f8f61c2127" providerId="ADAL" clId="{9EB1FEAE-4DFC-4780-9121-5C9A918FDF93}" dt="2022-03-21T15:51:20.506" v="755" actId="207"/>
          <ac:graphicFrameMkLst>
            <pc:docMk/>
            <pc:sldMk cId="1374272036" sldId="291"/>
            <ac:graphicFrameMk id="8" creationId="{B936F7B1-E20A-3AF0-9D08-1FF576802789}"/>
          </ac:graphicFrameMkLst>
        </pc:graphicFrameChg>
        <pc:picChg chg="del">
          <ac:chgData name="Helena Laasjärvi" userId="147922e0-9e4e-413c-924b-93f8f61c2127" providerId="ADAL" clId="{9EB1FEAE-4DFC-4780-9121-5C9A918FDF93}" dt="2022-03-21T14:46:23.692" v="144" actId="478"/>
          <ac:picMkLst>
            <pc:docMk/>
            <pc:sldMk cId="1374272036" sldId="291"/>
            <ac:picMk id="2" creationId="{1B15E2E3-BEF0-41EF-BFE8-CB97AF43BC16}"/>
          </ac:picMkLst>
        </pc:picChg>
        <pc:picChg chg="add del mod">
          <ac:chgData name="Helena Laasjärvi" userId="147922e0-9e4e-413c-924b-93f8f61c2127" providerId="ADAL" clId="{9EB1FEAE-4DFC-4780-9121-5C9A918FDF93}" dt="2022-03-21T14:59:05.330" v="191" actId="478"/>
          <ac:picMkLst>
            <pc:docMk/>
            <pc:sldMk cId="1374272036" sldId="291"/>
            <ac:picMk id="5" creationId="{00A25A3B-D43A-4F39-9931-42CA812460F7}"/>
          </ac:picMkLst>
        </pc:picChg>
      </pc:sldChg>
      <pc:sldChg chg="addSp delSp modSp add mod ord">
        <pc:chgData name="Helena Laasjärvi" userId="147922e0-9e4e-413c-924b-93f8f61c2127" providerId="ADAL" clId="{9EB1FEAE-4DFC-4780-9121-5C9A918FDF93}" dt="2022-03-21T15:11:39.609" v="248" actId="255"/>
        <pc:sldMkLst>
          <pc:docMk/>
          <pc:sldMk cId="1503456678" sldId="292"/>
        </pc:sldMkLst>
        <pc:spChg chg="mod">
          <ac:chgData name="Helena Laasjärvi" userId="147922e0-9e4e-413c-924b-93f8f61c2127" providerId="ADAL" clId="{9EB1FEAE-4DFC-4780-9121-5C9A918FDF93}" dt="2022-03-21T15:11:39.609" v="248" actId="255"/>
          <ac:spMkLst>
            <pc:docMk/>
            <pc:sldMk cId="1503456678" sldId="292"/>
            <ac:spMk id="10" creationId="{0AA9639B-B7E2-44C5-9CA4-50187E024E5F}"/>
          </ac:spMkLst>
        </pc:spChg>
        <pc:spChg chg="del">
          <ac:chgData name="Helena Laasjärvi" userId="147922e0-9e4e-413c-924b-93f8f61c2127" providerId="ADAL" clId="{9EB1FEAE-4DFC-4780-9121-5C9A918FDF93}" dt="2022-03-21T15:02:05.298" v="210" actId="26606"/>
          <ac:spMkLst>
            <pc:docMk/>
            <pc:sldMk cId="1503456678" sldId="292"/>
            <ac:spMk id="24" creationId="{5D13CC36-B950-4F02-9BAF-9A7EB267398C}"/>
          </ac:spMkLst>
        </pc:spChg>
        <pc:spChg chg="del">
          <ac:chgData name="Helena Laasjärvi" userId="147922e0-9e4e-413c-924b-93f8f61c2127" providerId="ADAL" clId="{9EB1FEAE-4DFC-4780-9121-5C9A918FDF93}" dt="2022-03-21T15:02:05.298" v="210" actId="26606"/>
          <ac:spMkLst>
            <pc:docMk/>
            <pc:sldMk cId="1503456678" sldId="292"/>
            <ac:spMk id="26" creationId="{4F2E2428-58BA-458D-AA54-05502E63F32F}"/>
          </ac:spMkLst>
        </pc:spChg>
        <pc:spChg chg="add del">
          <ac:chgData name="Helena Laasjärvi" userId="147922e0-9e4e-413c-924b-93f8f61c2127" providerId="ADAL" clId="{9EB1FEAE-4DFC-4780-9121-5C9A918FDF93}" dt="2022-03-21T15:07:17.231" v="230" actId="26606"/>
          <ac:spMkLst>
            <pc:docMk/>
            <pc:sldMk cId="1503456678" sldId="292"/>
            <ac:spMk id="31" creationId="{DD38EE57-B708-47C9-A4A4-E25F09FAB029}"/>
          </ac:spMkLst>
        </pc:spChg>
        <pc:spChg chg="add del">
          <ac:chgData name="Helena Laasjärvi" userId="147922e0-9e4e-413c-924b-93f8f61c2127" providerId="ADAL" clId="{9EB1FEAE-4DFC-4780-9121-5C9A918FDF93}" dt="2022-03-21T15:08:34.942" v="234" actId="26606"/>
          <ac:spMkLst>
            <pc:docMk/>
            <pc:sldMk cId="1503456678" sldId="292"/>
            <ac:spMk id="43" creationId="{7FF47CB7-972F-479F-A36D-9E72D26EC8DA}"/>
          </ac:spMkLst>
        </pc:spChg>
        <pc:spChg chg="add del">
          <ac:chgData name="Helena Laasjärvi" userId="147922e0-9e4e-413c-924b-93f8f61c2127" providerId="ADAL" clId="{9EB1FEAE-4DFC-4780-9121-5C9A918FDF93}" dt="2022-03-21T15:08:34.942" v="234" actId="26606"/>
          <ac:spMkLst>
            <pc:docMk/>
            <pc:sldMk cId="1503456678" sldId="292"/>
            <ac:spMk id="45" creationId="{0D153B68-5844-490D-8E67-F616D6D721CA}"/>
          </ac:spMkLst>
        </pc:spChg>
        <pc:spChg chg="add del">
          <ac:chgData name="Helena Laasjärvi" userId="147922e0-9e4e-413c-924b-93f8f61c2127" providerId="ADAL" clId="{9EB1FEAE-4DFC-4780-9121-5C9A918FDF93}" dt="2022-03-21T15:08:34.942" v="234" actId="26606"/>
          <ac:spMkLst>
            <pc:docMk/>
            <pc:sldMk cId="1503456678" sldId="292"/>
            <ac:spMk id="47" creationId="{9A0D773F-7A7D-4DBB-9DEA-86BB8B8F4BC8}"/>
          </ac:spMkLst>
        </pc:spChg>
        <pc:spChg chg="add">
          <ac:chgData name="Helena Laasjärvi" userId="147922e0-9e4e-413c-924b-93f8f61c2127" providerId="ADAL" clId="{9EB1FEAE-4DFC-4780-9121-5C9A918FDF93}" dt="2022-03-21T15:08:34.942" v="234" actId="26606"/>
          <ac:spMkLst>
            <pc:docMk/>
            <pc:sldMk cId="1503456678" sldId="292"/>
            <ac:spMk id="52" creationId="{F821940F-7A1D-4ACC-85B4-A932898ABB37}"/>
          </ac:spMkLst>
        </pc:spChg>
        <pc:spChg chg="add">
          <ac:chgData name="Helena Laasjärvi" userId="147922e0-9e4e-413c-924b-93f8f61c2127" providerId="ADAL" clId="{9EB1FEAE-4DFC-4780-9121-5C9A918FDF93}" dt="2022-03-21T15:08:34.942" v="234" actId="26606"/>
          <ac:spMkLst>
            <pc:docMk/>
            <pc:sldMk cId="1503456678" sldId="292"/>
            <ac:spMk id="54" creationId="{16674508-81D3-48CF-96BF-7FC60EAA572A}"/>
          </ac:spMkLst>
        </pc:spChg>
        <pc:grpChg chg="add del">
          <ac:chgData name="Helena Laasjärvi" userId="147922e0-9e4e-413c-924b-93f8f61c2127" providerId="ADAL" clId="{9EB1FEAE-4DFC-4780-9121-5C9A918FDF93}" dt="2022-03-21T15:07:17.231" v="230" actId="26606"/>
          <ac:grpSpMkLst>
            <pc:docMk/>
            <pc:sldMk cId="1503456678" sldId="292"/>
            <ac:grpSpMk id="33" creationId="{57A28182-58A5-4DBB-8F64-BD944BCA8154}"/>
          </ac:grpSpMkLst>
        </pc:grpChg>
        <pc:graphicFrameChg chg="mod modGraphic">
          <ac:chgData name="Helena Laasjärvi" userId="147922e0-9e4e-413c-924b-93f8f61c2127" providerId="ADAL" clId="{9EB1FEAE-4DFC-4780-9121-5C9A918FDF93}" dt="2022-03-21T15:11:21.349" v="245" actId="13782"/>
          <ac:graphicFrameMkLst>
            <pc:docMk/>
            <pc:sldMk cId="1503456678" sldId="292"/>
            <ac:graphicFrameMk id="8" creationId="{B936F7B1-E20A-3AF0-9D08-1FF576802789}"/>
          </ac:graphicFrameMkLst>
        </pc:graphicFrameChg>
        <pc:picChg chg="del">
          <ac:chgData name="Helena Laasjärvi" userId="147922e0-9e4e-413c-924b-93f8f61c2127" providerId="ADAL" clId="{9EB1FEAE-4DFC-4780-9121-5C9A918FDF93}" dt="2022-03-21T15:01:38.144" v="206" actId="478"/>
          <ac:picMkLst>
            <pc:docMk/>
            <pc:sldMk cId="1503456678" sldId="292"/>
            <ac:picMk id="2" creationId="{1B15E2E3-BEF0-41EF-BFE8-CB97AF43BC16}"/>
          </ac:picMkLst>
        </pc:picChg>
        <pc:picChg chg="add mod ord">
          <ac:chgData name="Helena Laasjärvi" userId="147922e0-9e4e-413c-924b-93f8f61c2127" providerId="ADAL" clId="{9EB1FEAE-4DFC-4780-9121-5C9A918FDF93}" dt="2022-03-21T15:08:34.942" v="234" actId="26606"/>
          <ac:picMkLst>
            <pc:docMk/>
            <pc:sldMk cId="1503456678" sldId="292"/>
            <ac:picMk id="6" creationId="{9D1B725A-9F7F-4A5F-A8A5-52289C013BBA}"/>
          </ac:picMkLst>
        </pc:picChg>
      </pc:sldChg>
      <pc:sldChg chg="addSp delSp modSp add mod">
        <pc:chgData name="Helena Laasjärvi" userId="147922e0-9e4e-413c-924b-93f8f61c2127" providerId="ADAL" clId="{9EB1FEAE-4DFC-4780-9121-5C9A918FDF93}" dt="2022-03-21T15:14:43.886" v="356" actId="2711"/>
        <pc:sldMkLst>
          <pc:docMk/>
          <pc:sldMk cId="2362643404" sldId="293"/>
        </pc:sldMkLst>
        <pc:spChg chg="mod">
          <ac:chgData name="Helena Laasjärvi" userId="147922e0-9e4e-413c-924b-93f8f61c2127" providerId="ADAL" clId="{9EB1FEAE-4DFC-4780-9121-5C9A918FDF93}" dt="2022-03-21T15:14:43.886" v="356" actId="2711"/>
          <ac:spMkLst>
            <pc:docMk/>
            <pc:sldMk cId="2362643404" sldId="293"/>
            <ac:spMk id="10" creationId="{0AA9639B-B7E2-44C5-9CA4-50187E024E5F}"/>
          </ac:spMkLst>
        </pc:spChg>
        <pc:spChg chg="del">
          <ac:chgData name="Helena Laasjärvi" userId="147922e0-9e4e-413c-924b-93f8f61c2127" providerId="ADAL" clId="{9EB1FEAE-4DFC-4780-9121-5C9A918FDF93}" dt="2022-03-21T15:14:24.897" v="355" actId="26606"/>
          <ac:spMkLst>
            <pc:docMk/>
            <pc:sldMk cId="2362643404" sldId="293"/>
            <ac:spMk id="52" creationId="{F821940F-7A1D-4ACC-85B4-A932898ABB37}"/>
          </ac:spMkLst>
        </pc:spChg>
        <pc:spChg chg="del">
          <ac:chgData name="Helena Laasjärvi" userId="147922e0-9e4e-413c-924b-93f8f61c2127" providerId="ADAL" clId="{9EB1FEAE-4DFC-4780-9121-5C9A918FDF93}" dt="2022-03-21T15:14:24.897" v="355" actId="26606"/>
          <ac:spMkLst>
            <pc:docMk/>
            <pc:sldMk cId="2362643404" sldId="293"/>
            <ac:spMk id="54" creationId="{16674508-81D3-48CF-96BF-7FC60EAA572A}"/>
          </ac:spMkLst>
        </pc:spChg>
        <pc:spChg chg="add">
          <ac:chgData name="Helena Laasjärvi" userId="147922e0-9e4e-413c-924b-93f8f61c2127" providerId="ADAL" clId="{9EB1FEAE-4DFC-4780-9121-5C9A918FDF93}" dt="2022-03-21T15:14:24.897" v="355" actId="26606"/>
          <ac:spMkLst>
            <pc:docMk/>
            <pc:sldMk cId="2362643404" sldId="293"/>
            <ac:spMk id="59" creationId="{3C54F4CE-85F0-46ED-80DA-9518C9251AD1}"/>
          </ac:spMkLst>
        </pc:spChg>
        <pc:spChg chg="add">
          <ac:chgData name="Helena Laasjärvi" userId="147922e0-9e4e-413c-924b-93f8f61c2127" providerId="ADAL" clId="{9EB1FEAE-4DFC-4780-9121-5C9A918FDF93}" dt="2022-03-21T15:14:24.897" v="355" actId="26606"/>
          <ac:spMkLst>
            <pc:docMk/>
            <pc:sldMk cId="2362643404" sldId="293"/>
            <ac:spMk id="61" creationId="{DADD1FCA-8ACB-4958-81DD-4CDD6D3E1921}"/>
          </ac:spMkLst>
        </pc:spChg>
        <pc:graphicFrameChg chg="del mod">
          <ac:chgData name="Helena Laasjärvi" userId="147922e0-9e4e-413c-924b-93f8f61c2127" providerId="ADAL" clId="{9EB1FEAE-4DFC-4780-9121-5C9A918FDF93}" dt="2022-03-21T15:14:21.589" v="354" actId="478"/>
          <ac:graphicFrameMkLst>
            <pc:docMk/>
            <pc:sldMk cId="2362643404" sldId="293"/>
            <ac:graphicFrameMk id="8" creationId="{B936F7B1-E20A-3AF0-9D08-1FF576802789}"/>
          </ac:graphicFrameMkLst>
        </pc:graphicFrameChg>
        <pc:picChg chg="del">
          <ac:chgData name="Helena Laasjärvi" userId="147922e0-9e4e-413c-924b-93f8f61c2127" providerId="ADAL" clId="{9EB1FEAE-4DFC-4780-9121-5C9A918FDF93}" dt="2022-03-21T15:13:56.690" v="348" actId="478"/>
          <ac:picMkLst>
            <pc:docMk/>
            <pc:sldMk cId="2362643404" sldId="293"/>
            <ac:picMk id="6" creationId="{9D1B725A-9F7F-4A5F-A8A5-52289C013BBA}"/>
          </ac:picMkLst>
        </pc:picChg>
        <pc:picChg chg="add mod ord">
          <ac:chgData name="Helena Laasjärvi" userId="147922e0-9e4e-413c-924b-93f8f61c2127" providerId="ADAL" clId="{9EB1FEAE-4DFC-4780-9121-5C9A918FDF93}" dt="2022-03-21T15:14:24.897" v="355" actId="26606"/>
          <ac:picMkLst>
            <pc:docMk/>
            <pc:sldMk cId="2362643404" sldId="293"/>
            <ac:picMk id="9" creationId="{BDBC66E5-725B-470A-8217-3BD964E64204}"/>
          </ac:picMkLst>
        </pc:picChg>
      </pc:sldChg>
      <pc:sldChg chg="addSp delSp modSp add mod ord">
        <pc:chgData name="Helena Laasjärvi" userId="147922e0-9e4e-413c-924b-93f8f61c2127" providerId="ADAL" clId="{9EB1FEAE-4DFC-4780-9121-5C9A918FDF93}" dt="2022-03-21T15:20:51.896" v="433" actId="313"/>
        <pc:sldMkLst>
          <pc:docMk/>
          <pc:sldMk cId="2306014607" sldId="294"/>
        </pc:sldMkLst>
        <pc:spChg chg="mod">
          <ac:chgData name="Helena Laasjärvi" userId="147922e0-9e4e-413c-924b-93f8f61c2127" providerId="ADAL" clId="{9EB1FEAE-4DFC-4780-9121-5C9A918FDF93}" dt="2022-03-21T15:16:20.998" v="410" actId="26606"/>
          <ac:spMkLst>
            <pc:docMk/>
            <pc:sldMk cId="2306014607" sldId="294"/>
            <ac:spMk id="3" creationId="{F11D86D1-2E03-42E9-A372-AD660C7DB75E}"/>
          </ac:spMkLst>
        </pc:spChg>
        <pc:spChg chg="add">
          <ac:chgData name="Helena Laasjärvi" userId="147922e0-9e4e-413c-924b-93f8f61c2127" providerId="ADAL" clId="{9EB1FEAE-4DFC-4780-9121-5C9A918FDF93}" dt="2022-03-21T15:16:20.998" v="410" actId="26606"/>
          <ac:spMkLst>
            <pc:docMk/>
            <pc:sldMk cId="2306014607" sldId="294"/>
            <ac:spMk id="10" creationId="{F0DCC097-1DB8-4B6D-85D0-6FBA0E1CA4BA}"/>
          </ac:spMkLst>
        </pc:spChg>
        <pc:spChg chg="add">
          <ac:chgData name="Helena Laasjärvi" userId="147922e0-9e4e-413c-924b-93f8f61c2127" providerId="ADAL" clId="{9EB1FEAE-4DFC-4780-9121-5C9A918FDF93}" dt="2022-03-21T15:16:20.998" v="410" actId="26606"/>
          <ac:spMkLst>
            <pc:docMk/>
            <pc:sldMk cId="2306014607" sldId="294"/>
            <ac:spMk id="12" creationId="{E0B58608-23C8-4441-994D-C6823EEE1DB7}"/>
          </ac:spMkLst>
        </pc:spChg>
        <pc:graphicFrameChg chg="add mod modGraphic">
          <ac:chgData name="Helena Laasjärvi" userId="147922e0-9e4e-413c-924b-93f8f61c2127" providerId="ADAL" clId="{9EB1FEAE-4DFC-4780-9121-5C9A918FDF93}" dt="2022-03-21T15:20:51.896" v="433" actId="313"/>
          <ac:graphicFrameMkLst>
            <pc:docMk/>
            <pc:sldMk cId="2306014607" sldId="294"/>
            <ac:graphicFrameMk id="5" creationId="{959CFE47-A099-480D-A866-72F9B382E40C}"/>
          </ac:graphicFrameMkLst>
        </pc:graphicFrameChg>
        <pc:graphicFrameChg chg="del">
          <ac:chgData name="Helena Laasjärvi" userId="147922e0-9e4e-413c-924b-93f8f61c2127" providerId="ADAL" clId="{9EB1FEAE-4DFC-4780-9121-5C9A918FDF93}" dt="2022-03-21T15:16:09.721" v="408" actId="478"/>
          <ac:graphicFrameMkLst>
            <pc:docMk/>
            <pc:sldMk cId="2306014607" sldId="294"/>
            <ac:graphicFrameMk id="8" creationId="{B936F7B1-E20A-3AF0-9D08-1FF576802789}"/>
          </ac:graphicFrameMkLst>
        </pc:graphicFrameChg>
      </pc:sldChg>
      <pc:sldChg chg="addSp delSp modSp add mod ord">
        <pc:chgData name="Helena Laasjärvi" userId="147922e0-9e4e-413c-924b-93f8f61c2127" providerId="ADAL" clId="{9EB1FEAE-4DFC-4780-9121-5C9A918FDF93}" dt="2022-03-21T15:26:03.123" v="454" actId="255"/>
        <pc:sldMkLst>
          <pc:docMk/>
          <pc:sldMk cId="2948409664" sldId="295"/>
        </pc:sldMkLst>
        <pc:spChg chg="mod ord">
          <ac:chgData name="Helena Laasjärvi" userId="147922e0-9e4e-413c-924b-93f8f61c2127" providerId="ADAL" clId="{9EB1FEAE-4DFC-4780-9121-5C9A918FDF93}" dt="2022-03-21T15:26:03.123" v="454" actId="255"/>
          <ac:spMkLst>
            <pc:docMk/>
            <pc:sldMk cId="2948409664" sldId="295"/>
            <ac:spMk id="10" creationId="{0AA9639B-B7E2-44C5-9CA4-50187E024E5F}"/>
          </ac:spMkLst>
        </pc:spChg>
        <pc:spChg chg="del">
          <ac:chgData name="Helena Laasjärvi" userId="147922e0-9e4e-413c-924b-93f8f61c2127" providerId="ADAL" clId="{9EB1FEAE-4DFC-4780-9121-5C9A918FDF93}" dt="2022-03-21T15:23:05.599" v="446" actId="26606"/>
          <ac:spMkLst>
            <pc:docMk/>
            <pc:sldMk cId="2948409664" sldId="295"/>
            <ac:spMk id="36" creationId="{B670DBD5-770C-4383-9F54-5B86E86BD5BB}"/>
          </ac:spMkLst>
        </pc:spChg>
        <pc:spChg chg="add del">
          <ac:chgData name="Helena Laasjärvi" userId="147922e0-9e4e-413c-924b-93f8f61c2127" providerId="ADAL" clId="{9EB1FEAE-4DFC-4780-9121-5C9A918FDF93}" dt="2022-03-21T15:23:21.772" v="447" actId="26606"/>
          <ac:spMkLst>
            <pc:docMk/>
            <pc:sldMk cId="2948409664" sldId="295"/>
            <ac:spMk id="41" creationId="{56E9B3E6-E277-4D68-BA48-9CB43FFBD6E2}"/>
          </ac:spMkLst>
        </pc:spChg>
        <pc:spChg chg="add del">
          <ac:chgData name="Helena Laasjärvi" userId="147922e0-9e4e-413c-924b-93f8f61c2127" providerId="ADAL" clId="{9EB1FEAE-4DFC-4780-9121-5C9A918FDF93}" dt="2022-03-21T15:23:21.772" v="447" actId="26606"/>
          <ac:spMkLst>
            <pc:docMk/>
            <pc:sldMk cId="2948409664" sldId="295"/>
            <ac:spMk id="48" creationId="{D5B0017B-2ECA-49AF-B397-DC140825DF8D}"/>
          </ac:spMkLst>
        </pc:spChg>
        <pc:spChg chg="add">
          <ac:chgData name="Helena Laasjärvi" userId="147922e0-9e4e-413c-924b-93f8f61c2127" providerId="ADAL" clId="{9EB1FEAE-4DFC-4780-9121-5C9A918FDF93}" dt="2022-03-21T15:23:21.772" v="447" actId="26606"/>
          <ac:spMkLst>
            <pc:docMk/>
            <pc:sldMk cId="2948409664" sldId="295"/>
            <ac:spMk id="56" creationId="{257363FD-7E77-4145-9483-331A807ADF0E}"/>
          </ac:spMkLst>
        </pc:spChg>
        <pc:grpChg chg="add del">
          <ac:chgData name="Helena Laasjärvi" userId="147922e0-9e4e-413c-924b-93f8f61c2127" providerId="ADAL" clId="{9EB1FEAE-4DFC-4780-9121-5C9A918FDF93}" dt="2022-03-21T15:23:21.772" v="447" actId="26606"/>
          <ac:grpSpMkLst>
            <pc:docMk/>
            <pc:sldMk cId="2948409664" sldId="295"/>
            <ac:grpSpMk id="43" creationId="{AE1C45F0-260A-458C-96ED-C1F6D2151219}"/>
          </ac:grpSpMkLst>
        </pc:grpChg>
        <pc:graphicFrameChg chg="mod modGraphic">
          <ac:chgData name="Helena Laasjärvi" userId="147922e0-9e4e-413c-924b-93f8f61c2127" providerId="ADAL" clId="{9EB1FEAE-4DFC-4780-9121-5C9A918FDF93}" dt="2022-03-21T15:25:36.670" v="452" actId="207"/>
          <ac:graphicFrameMkLst>
            <pc:docMk/>
            <pc:sldMk cId="2948409664" sldId="295"/>
            <ac:graphicFrameMk id="8" creationId="{B936F7B1-E20A-3AF0-9D08-1FF576802789}"/>
          </ac:graphicFrameMkLst>
        </pc:graphicFrameChg>
        <pc:picChg chg="add">
          <ac:chgData name="Helena Laasjärvi" userId="147922e0-9e4e-413c-924b-93f8f61c2127" providerId="ADAL" clId="{9EB1FEAE-4DFC-4780-9121-5C9A918FDF93}" dt="2022-03-21T15:23:21.772" v="447" actId="26606"/>
          <ac:picMkLst>
            <pc:docMk/>
            <pc:sldMk cId="2948409664" sldId="295"/>
            <ac:picMk id="52" creationId="{7BC89DCF-B44B-DC4E-E164-6895E9751918}"/>
          </ac:picMkLst>
        </pc:picChg>
        <pc:cxnChg chg="add del">
          <ac:chgData name="Helena Laasjärvi" userId="147922e0-9e4e-413c-924b-93f8f61c2127" providerId="ADAL" clId="{9EB1FEAE-4DFC-4780-9121-5C9A918FDF93}" dt="2022-03-21T15:23:21.772" v="447" actId="26606"/>
          <ac:cxnSpMkLst>
            <pc:docMk/>
            <pc:sldMk cId="2948409664" sldId="295"/>
            <ac:cxnSpMk id="50" creationId="{6CF1BAF6-AD41-4082-B212-8A1F9A2E8779}"/>
          </ac:cxnSpMkLst>
        </pc:cxnChg>
      </pc:sldChg>
      <pc:sldChg chg="addSp delSp modSp add mod ord">
        <pc:chgData name="Helena Laasjärvi" userId="147922e0-9e4e-413c-924b-93f8f61c2127" providerId="ADAL" clId="{9EB1FEAE-4DFC-4780-9121-5C9A918FDF93}" dt="2022-03-21T15:32:51.496" v="485" actId="255"/>
        <pc:sldMkLst>
          <pc:docMk/>
          <pc:sldMk cId="3358695604" sldId="296"/>
        </pc:sldMkLst>
        <pc:spChg chg="mod">
          <ac:chgData name="Helena Laasjärvi" userId="147922e0-9e4e-413c-924b-93f8f61c2127" providerId="ADAL" clId="{9EB1FEAE-4DFC-4780-9121-5C9A918FDF93}" dt="2022-03-21T15:32:51.496" v="485" actId="255"/>
          <ac:spMkLst>
            <pc:docMk/>
            <pc:sldMk cId="3358695604" sldId="296"/>
            <ac:spMk id="3" creationId="{F11D86D1-2E03-42E9-A372-AD660C7DB75E}"/>
          </ac:spMkLst>
        </pc:spChg>
        <pc:spChg chg="add del">
          <ac:chgData name="Helena Laasjärvi" userId="147922e0-9e4e-413c-924b-93f8f61c2127" providerId="ADAL" clId="{9EB1FEAE-4DFC-4780-9121-5C9A918FDF93}" dt="2022-03-21T15:30:28.094" v="476" actId="26606"/>
          <ac:spMkLst>
            <pc:docMk/>
            <pc:sldMk cId="3358695604" sldId="296"/>
            <ac:spMk id="13" creationId="{44AD29B6-BF3B-4407-9E75-52DF8E3B29F1}"/>
          </ac:spMkLst>
        </pc:spChg>
        <pc:spChg chg="add del">
          <ac:chgData name="Helena Laasjärvi" userId="147922e0-9e4e-413c-924b-93f8f61c2127" providerId="ADAL" clId="{9EB1FEAE-4DFC-4780-9121-5C9A918FDF93}" dt="2022-03-21T15:30:28.094" v="476" actId="26606"/>
          <ac:spMkLst>
            <pc:docMk/>
            <pc:sldMk cId="3358695604" sldId="296"/>
            <ac:spMk id="14" creationId="{257363FD-7E77-4145-9483-331A807ADF0E}"/>
          </ac:spMkLst>
        </pc:spChg>
        <pc:spChg chg="add del">
          <ac:chgData name="Helena Laasjärvi" userId="147922e0-9e4e-413c-924b-93f8f61c2127" providerId="ADAL" clId="{9EB1FEAE-4DFC-4780-9121-5C9A918FDF93}" dt="2022-03-21T15:30:28.094" v="476" actId="26606"/>
          <ac:spMkLst>
            <pc:docMk/>
            <pc:sldMk cId="3358695604" sldId="296"/>
            <ac:spMk id="15" creationId="{55F8BA08-3E38-4B70-B93A-74F08E092206}"/>
          </ac:spMkLst>
        </pc:spChg>
        <pc:spChg chg="add del">
          <ac:chgData name="Helena Laasjärvi" userId="147922e0-9e4e-413c-924b-93f8f61c2127" providerId="ADAL" clId="{9EB1FEAE-4DFC-4780-9121-5C9A918FDF93}" dt="2022-03-21T15:30:28.094" v="476" actId="26606"/>
          <ac:spMkLst>
            <pc:docMk/>
            <pc:sldMk cId="3358695604" sldId="296"/>
            <ac:spMk id="17" creationId="{357F1B33-79AB-4A71-8CEC-4546D709B8C8}"/>
          </ac:spMkLst>
        </pc:spChg>
        <pc:spChg chg="add">
          <ac:chgData name="Helena Laasjärvi" userId="147922e0-9e4e-413c-924b-93f8f61c2127" providerId="ADAL" clId="{9EB1FEAE-4DFC-4780-9121-5C9A918FDF93}" dt="2022-03-21T15:30:28.094" v="476" actId="26606"/>
          <ac:spMkLst>
            <pc:docMk/>
            <pc:sldMk cId="3358695604" sldId="296"/>
            <ac:spMk id="22" creationId="{257363FD-7E77-4145-9483-331A807ADF0E}"/>
          </ac:spMkLst>
        </pc:spChg>
        <pc:graphicFrameChg chg="mod modGraphic">
          <ac:chgData name="Helena Laasjärvi" userId="147922e0-9e4e-413c-924b-93f8f61c2127" providerId="ADAL" clId="{9EB1FEAE-4DFC-4780-9121-5C9A918FDF93}" dt="2022-03-21T15:32:40.845" v="483" actId="26606"/>
          <ac:graphicFrameMkLst>
            <pc:docMk/>
            <pc:sldMk cId="3358695604" sldId="296"/>
            <ac:graphicFrameMk id="8" creationId="{B936F7B1-E20A-3AF0-9D08-1FF576802789}"/>
          </ac:graphicFrameMkLst>
        </pc:graphicFrameChg>
        <pc:picChg chg="add">
          <ac:chgData name="Helena Laasjärvi" userId="147922e0-9e4e-413c-924b-93f8f61c2127" providerId="ADAL" clId="{9EB1FEAE-4DFC-4780-9121-5C9A918FDF93}" dt="2022-03-21T15:30:08.090" v="474" actId="26606"/>
          <ac:picMkLst>
            <pc:docMk/>
            <pc:sldMk cId="3358695604" sldId="296"/>
            <ac:picMk id="10" creationId="{8224FBB3-9181-7BA2-6022-47C00AB31C48}"/>
          </ac:picMkLst>
        </pc:picChg>
      </pc:sldChg>
      <pc:sldChg chg="addSp delSp modSp add del mod setBg">
        <pc:chgData name="Helena Laasjärvi" userId="147922e0-9e4e-413c-924b-93f8f61c2127" providerId="ADAL" clId="{9EB1FEAE-4DFC-4780-9121-5C9A918FDF93}" dt="2022-03-21T15:46:50.310" v="676" actId="2696"/>
        <pc:sldMkLst>
          <pc:docMk/>
          <pc:sldMk cId="1562593503" sldId="297"/>
        </pc:sldMkLst>
        <pc:spChg chg="mod ord">
          <ac:chgData name="Helena Laasjärvi" userId="147922e0-9e4e-413c-924b-93f8f61c2127" providerId="ADAL" clId="{9EB1FEAE-4DFC-4780-9121-5C9A918FDF93}" dt="2022-03-21T15:41:36.509" v="619"/>
          <ac:spMkLst>
            <pc:docMk/>
            <pc:sldMk cId="1562593503" sldId="297"/>
            <ac:spMk id="3" creationId="{F11D86D1-2E03-42E9-A372-AD660C7DB75E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5" creationId="{B135AE31-9CBA-4926-9268-4DF814AE3826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6" creationId="{1C85CAB0-5652-49AA-9A1F-D16290ED86AF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7" creationId="{2899BDC0-4DEE-4018-A438-9086C7938580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9" creationId="{1849B35B-D1EC-401B-8578-DAB532D5C14C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11" creationId="{87B46C91-CED5-4E9D-95AC-D46AA16186FC}"/>
          </ac:spMkLst>
        </pc:spChg>
        <pc:spChg chg="mod">
          <ac:chgData name="Helena Laasjärvi" userId="147922e0-9e4e-413c-924b-93f8f61c2127" providerId="ADAL" clId="{9EB1FEAE-4DFC-4780-9121-5C9A918FDF93}" dt="2022-03-21T15:41:17.865" v="587" actId="18245"/>
          <ac:spMkLst>
            <pc:docMk/>
            <pc:sldMk cId="1562593503" sldId="297"/>
            <ac:spMk id="12" creationId="{4080B25C-2070-4E83-8CD2-E3564B4FF6BB}"/>
          </ac:spMkLst>
        </pc:spChg>
        <pc:spChg chg="mod">
          <ac:chgData name="Helena Laasjärvi" userId="147922e0-9e4e-413c-924b-93f8f61c2127" providerId="ADAL" clId="{9EB1FEAE-4DFC-4780-9121-5C9A918FDF93}" dt="2022-03-21T15:41:05.181" v="526" actId="18245"/>
          <ac:spMkLst>
            <pc:docMk/>
            <pc:sldMk cId="1562593503" sldId="297"/>
            <ac:spMk id="13" creationId="{4ACB3745-147D-4A5E-8275-B570836589EB}"/>
          </ac:spMkLst>
        </pc:spChg>
        <pc:spChg chg="mod">
          <ac:chgData name="Helena Laasjärvi" userId="147922e0-9e4e-413c-924b-93f8f61c2127" providerId="ADAL" clId="{9EB1FEAE-4DFC-4780-9121-5C9A918FDF93}" dt="2022-03-21T15:43:10.252" v="642" actId="207"/>
          <ac:spMkLst>
            <pc:docMk/>
            <pc:sldMk cId="1562593503" sldId="297"/>
            <ac:spMk id="16" creationId="{F734967B-30AA-4246-BD50-38D955EFAAC6}"/>
          </ac:spMkLst>
        </pc:spChg>
        <pc:spChg chg="del mod">
          <ac:chgData name="Helena Laasjärvi" userId="147922e0-9e4e-413c-924b-93f8f61c2127" providerId="ADAL" clId="{9EB1FEAE-4DFC-4780-9121-5C9A918FDF93}" dt="2022-03-21T15:42:01.645" v="635" actId="478"/>
          <ac:spMkLst>
            <pc:docMk/>
            <pc:sldMk cId="1562593503" sldId="297"/>
            <ac:spMk id="17" creationId="{27682823-9157-492D-93AE-BF28F5E488DB}"/>
          </ac:spMkLst>
        </pc:spChg>
        <pc:spChg chg="mod">
          <ac:chgData name="Helena Laasjärvi" userId="147922e0-9e4e-413c-924b-93f8f61c2127" providerId="ADAL" clId="{9EB1FEAE-4DFC-4780-9121-5C9A918FDF93}" dt="2022-03-21T15:41:26.075" v="588" actId="18245"/>
          <ac:spMkLst>
            <pc:docMk/>
            <pc:sldMk cId="1562593503" sldId="297"/>
            <ac:spMk id="18" creationId="{AB56FB16-789E-4B48-B342-F6529DB0A46F}"/>
          </ac:spMkLst>
        </pc:spChg>
        <pc:spChg chg="mod">
          <ac:chgData name="Helena Laasjärvi" userId="147922e0-9e4e-413c-924b-93f8f61c2127" providerId="ADAL" clId="{9EB1FEAE-4DFC-4780-9121-5C9A918FDF93}" dt="2022-03-21T15:43:25.321" v="644" actId="207"/>
          <ac:spMkLst>
            <pc:docMk/>
            <pc:sldMk cId="1562593503" sldId="297"/>
            <ac:spMk id="19" creationId="{93B360BC-CB72-4699-B115-345EB20C28AA}"/>
          </ac:spMkLst>
        </pc:spChg>
        <pc:spChg chg="mod">
          <ac:chgData name="Helena Laasjärvi" userId="147922e0-9e4e-413c-924b-93f8f61c2127" providerId="ADAL" clId="{9EB1FEAE-4DFC-4780-9121-5C9A918FDF93}" dt="2022-03-21T15:42:15.152" v="637" actId="1076"/>
          <ac:spMkLst>
            <pc:docMk/>
            <pc:sldMk cId="1562593503" sldId="297"/>
            <ac:spMk id="20" creationId="{B0361419-AD48-4481-8C62-F9CB6ED9DE9C}"/>
          </ac:spMkLst>
        </pc:spChg>
        <pc:spChg chg="mod">
          <ac:chgData name="Helena Laasjärvi" userId="147922e0-9e4e-413c-924b-93f8f61c2127" providerId="ADAL" clId="{9EB1FEAE-4DFC-4780-9121-5C9A918FDF93}" dt="2022-03-21T15:41:26.075" v="588" actId="18245"/>
          <ac:spMkLst>
            <pc:docMk/>
            <pc:sldMk cId="1562593503" sldId="297"/>
            <ac:spMk id="21" creationId="{6E1DC7A1-9566-4DD8-8CE4-9DAE66688A6C}"/>
          </ac:spMkLst>
        </pc:spChg>
        <pc:spChg chg="del">
          <ac:chgData name="Helena Laasjärvi" userId="147922e0-9e4e-413c-924b-93f8f61c2127" providerId="ADAL" clId="{9EB1FEAE-4DFC-4780-9121-5C9A918FDF93}" dt="2022-03-21T15:36:50.118" v="511" actId="26606"/>
          <ac:spMkLst>
            <pc:docMk/>
            <pc:sldMk cId="1562593503" sldId="297"/>
            <ac:spMk id="22" creationId="{257363FD-7E77-4145-9483-331A807ADF0E}"/>
          </ac:spMkLst>
        </pc:spChg>
        <pc:spChg chg="mod">
          <ac:chgData name="Helena Laasjärvi" userId="147922e0-9e4e-413c-924b-93f8f61c2127" providerId="ADAL" clId="{9EB1FEAE-4DFC-4780-9121-5C9A918FDF93}" dt="2022-03-21T15:42:53.358" v="641" actId="14100"/>
          <ac:spMkLst>
            <pc:docMk/>
            <pc:sldMk cId="1562593503" sldId="297"/>
            <ac:spMk id="23" creationId="{3D2C3D0A-7C34-40DD-851C-0DC3E80D9246}"/>
          </ac:spMkLst>
        </pc:spChg>
        <pc:spChg chg="add mod">
          <ac:chgData name="Helena Laasjärvi" userId="147922e0-9e4e-413c-924b-93f8f61c2127" providerId="ADAL" clId="{9EB1FEAE-4DFC-4780-9121-5C9A918FDF93}" dt="2022-03-21T15:42:19.041" v="638" actId="1076"/>
          <ac:spMkLst>
            <pc:docMk/>
            <pc:sldMk cId="1562593503" sldId="297"/>
            <ac:spMk id="26" creationId="{C84048A5-F9C2-4747-AF05-7D81EDBB14DD}"/>
          </ac:spMkLst>
        </pc:spChg>
        <pc:spChg chg="add mod ord">
          <ac:chgData name="Helena Laasjärvi" userId="147922e0-9e4e-413c-924b-93f8f61c2127" providerId="ADAL" clId="{9EB1FEAE-4DFC-4780-9121-5C9A918FDF93}" dt="2022-03-21T15:41:36.509" v="617"/>
          <ac:spMkLst>
            <pc:docMk/>
            <pc:sldMk cId="1562593503" sldId="297"/>
            <ac:spMk id="27" creationId="{B50AB553-2A96-4A92-96F2-93548E096954}"/>
          </ac:spMkLst>
        </pc:spChg>
        <pc:grpChg chg="mod ord">
          <ac:chgData name="Helena Laasjärvi" userId="147922e0-9e4e-413c-924b-93f8f61c2127" providerId="ADAL" clId="{9EB1FEAE-4DFC-4780-9121-5C9A918FDF93}" dt="2022-03-21T15:41:17.865" v="587" actId="18245"/>
          <ac:grpSpMkLst>
            <pc:docMk/>
            <pc:sldMk cId="1562593503" sldId="297"/>
            <ac:grpSpMk id="2" creationId="{6C6BE4FA-A040-49AA-BA3B-05BEEAD30571}"/>
          </ac:grpSpMkLst>
        </pc:grpChg>
        <pc:grpChg chg="mod ord">
          <ac:chgData name="Helena Laasjärvi" userId="147922e0-9e4e-413c-924b-93f8f61c2127" providerId="ADAL" clId="{9EB1FEAE-4DFC-4780-9121-5C9A918FDF93}" dt="2022-03-21T15:41:54.469" v="633" actId="1076"/>
          <ac:grpSpMkLst>
            <pc:docMk/>
            <pc:sldMk cId="1562593503" sldId="297"/>
            <ac:grpSpMk id="15" creationId="{F9CBE80E-00D4-40B8-848F-C225F02BF411}"/>
          </ac:grpSpMkLst>
        </pc:grpChg>
        <pc:graphicFrameChg chg="add del mod modGraphic">
          <ac:chgData name="Helena Laasjärvi" userId="147922e0-9e4e-413c-924b-93f8f61c2127" providerId="ADAL" clId="{9EB1FEAE-4DFC-4780-9121-5C9A918FDF93}" dt="2022-03-21T15:41:26.075" v="588" actId="18245"/>
          <ac:graphicFrameMkLst>
            <pc:docMk/>
            <pc:sldMk cId="1562593503" sldId="297"/>
            <ac:graphicFrameMk id="8" creationId="{B936F7B1-E20A-3AF0-9D08-1FF576802789}"/>
          </ac:graphicFrameMkLst>
        </pc:graphicFrameChg>
        <pc:graphicFrameChg chg="add del mod ord modVis">
          <ac:chgData name="Helena Laasjärvi" userId="147922e0-9e4e-413c-924b-93f8f61c2127" providerId="ADAL" clId="{9EB1FEAE-4DFC-4780-9121-5C9A918FDF93}" dt="2022-03-21T15:41:17.178" v="586"/>
          <ac:graphicFrameMkLst>
            <pc:docMk/>
            <pc:sldMk cId="1562593503" sldId="297"/>
            <ac:graphicFrameMk id="14" creationId="{A368508D-CAD8-4258-8BCA-48131DA1B77E}"/>
          </ac:graphicFrameMkLst>
        </pc:graphicFrameChg>
        <pc:graphicFrameChg chg="add mod ord modVis">
          <ac:chgData name="Helena Laasjärvi" userId="147922e0-9e4e-413c-924b-93f8f61c2127" providerId="ADAL" clId="{9EB1FEAE-4DFC-4780-9121-5C9A918FDF93}" dt="2022-03-21T15:41:36.509" v="625"/>
          <ac:graphicFrameMkLst>
            <pc:docMk/>
            <pc:sldMk cId="1562593503" sldId="297"/>
            <ac:graphicFrameMk id="24" creationId="{340F779C-1E35-47B4-8508-0F1448D53167}"/>
          </ac:graphicFrameMkLst>
        </pc:graphicFrameChg>
        <pc:picChg chg="mod ord">
          <ac:chgData name="Helena Laasjärvi" userId="147922e0-9e4e-413c-924b-93f8f61c2127" providerId="ADAL" clId="{9EB1FEAE-4DFC-4780-9121-5C9A918FDF93}" dt="2022-03-21T15:41:36.509" v="621"/>
          <ac:picMkLst>
            <pc:docMk/>
            <pc:sldMk cId="1562593503" sldId="297"/>
            <ac:picMk id="4" creationId="{DFAA2138-5CF7-4889-ACC3-41F434DA99C7}"/>
          </ac:picMkLst>
        </pc:picChg>
        <pc:picChg chg="mod ord">
          <ac:chgData name="Helena Laasjärvi" userId="147922e0-9e4e-413c-924b-93f8f61c2127" providerId="ADAL" clId="{9EB1FEAE-4DFC-4780-9121-5C9A918FDF93}" dt="2022-03-21T15:43:48.529" v="647" actId="207"/>
          <ac:picMkLst>
            <pc:docMk/>
            <pc:sldMk cId="1562593503" sldId="297"/>
            <ac:picMk id="10" creationId="{8224FBB3-9181-7BA2-6022-47C00AB31C48}"/>
          </ac:picMkLst>
        </pc:picChg>
      </pc:sldChg>
      <pc:sldChg chg="add del">
        <pc:chgData name="Helena Laasjärvi" userId="147922e0-9e4e-413c-924b-93f8f61c2127" providerId="ADAL" clId="{9EB1FEAE-4DFC-4780-9121-5C9A918FDF93}" dt="2022-03-21T15:30:07.050" v="473" actId="2890"/>
        <pc:sldMkLst>
          <pc:docMk/>
          <pc:sldMk cId="2458568747" sldId="297"/>
        </pc:sldMkLst>
      </pc:sldChg>
      <pc:sldChg chg="delSp modSp add mod setBg modClrScheme delDesignElem chgLayout">
        <pc:chgData name="Helena Laasjärvi" userId="147922e0-9e4e-413c-924b-93f8f61c2127" providerId="ADAL" clId="{9EB1FEAE-4DFC-4780-9121-5C9A918FDF93}" dt="2022-03-21T15:46:35.689" v="675" actId="255"/>
        <pc:sldMkLst>
          <pc:docMk/>
          <pc:sldMk cId="1902614847" sldId="298"/>
        </pc:sldMkLst>
        <pc:spChg chg="mod">
          <ac:chgData name="Helena Laasjärvi" userId="147922e0-9e4e-413c-924b-93f8f61c2127" providerId="ADAL" clId="{9EB1FEAE-4DFC-4780-9121-5C9A918FDF93}" dt="2022-03-21T15:46:35.689" v="675" actId="255"/>
          <ac:spMkLst>
            <pc:docMk/>
            <pc:sldMk cId="1902614847" sldId="298"/>
            <ac:spMk id="3" creationId="{F11D86D1-2E03-42E9-A372-AD660C7DB75E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16" creationId="{F734967B-30AA-4246-BD50-38D955EFAAC6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18" creationId="{AB56FB16-789E-4B48-B342-F6529DB0A46F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19" creationId="{93B360BC-CB72-4699-B115-345EB20C28AA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20" creationId="{B0361419-AD48-4481-8C62-F9CB6ED9DE9C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21" creationId="{6E1DC7A1-9566-4DD8-8CE4-9DAE66688A6C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23" creationId="{3D2C3D0A-7C34-40DD-851C-0DC3E80D9246}"/>
          </ac:spMkLst>
        </pc:spChg>
        <pc:spChg chg="mod">
          <ac:chgData name="Helena Laasjärvi" userId="147922e0-9e4e-413c-924b-93f8f61c2127" providerId="ADAL" clId="{9EB1FEAE-4DFC-4780-9121-5C9A918FDF93}" dt="2022-03-21T15:44:14.239" v="649"/>
          <ac:spMkLst>
            <pc:docMk/>
            <pc:sldMk cId="1902614847" sldId="298"/>
            <ac:spMk id="26" creationId="{C84048A5-F9C2-4747-AF05-7D81EDBB14DD}"/>
          </ac:spMkLst>
        </pc:spChg>
        <pc:spChg chg="del mod">
          <ac:chgData name="Helena Laasjärvi" userId="147922e0-9e4e-413c-924b-93f8f61c2127" providerId="ADAL" clId="{9EB1FEAE-4DFC-4780-9121-5C9A918FDF93}" dt="2022-03-21T15:46:18.094" v="673"/>
          <ac:spMkLst>
            <pc:docMk/>
            <pc:sldMk cId="1902614847" sldId="298"/>
            <ac:spMk id="27" creationId="{B50AB553-2A96-4A92-96F2-93548E096954}"/>
          </ac:spMkLst>
        </pc:spChg>
        <pc:grpChg chg="mod">
          <ac:chgData name="Helena Laasjärvi" userId="147922e0-9e4e-413c-924b-93f8f61c2127" providerId="ADAL" clId="{9EB1FEAE-4DFC-4780-9121-5C9A918FDF93}" dt="2022-03-21T15:44:14.239" v="649"/>
          <ac:grpSpMkLst>
            <pc:docMk/>
            <pc:sldMk cId="1902614847" sldId="298"/>
            <ac:grpSpMk id="1" creationId="{00000000-0000-0000-0000-000000000000}"/>
          </ac:grpSpMkLst>
        </pc:grpChg>
        <pc:grpChg chg="mod">
          <ac:chgData name="Helena Laasjärvi" userId="147922e0-9e4e-413c-924b-93f8f61c2127" providerId="ADAL" clId="{9EB1FEAE-4DFC-4780-9121-5C9A918FDF93}" dt="2022-03-21T15:44:14.239" v="649"/>
          <ac:grpSpMkLst>
            <pc:docMk/>
            <pc:sldMk cId="1902614847" sldId="298"/>
            <ac:grpSpMk id="15" creationId="{F9CBE80E-00D4-40B8-848F-C225F02BF411}"/>
          </ac:grpSpMkLst>
        </pc:grpChg>
        <pc:graphicFrameChg chg="mod">
          <ac:chgData name="Helena Laasjärvi" userId="147922e0-9e4e-413c-924b-93f8f61c2127" providerId="ADAL" clId="{9EB1FEAE-4DFC-4780-9121-5C9A918FDF93}" dt="2022-03-21T15:44:14.239" v="649"/>
          <ac:graphicFrameMkLst>
            <pc:docMk/>
            <pc:sldMk cId="1902614847" sldId="298"/>
            <ac:graphicFrameMk id="24" creationId="{340F779C-1E35-47B4-8508-0F1448D53167}"/>
          </ac:graphicFrameMkLst>
        </pc:graphicFrameChg>
        <pc:picChg chg="mod">
          <ac:chgData name="Helena Laasjärvi" userId="147922e0-9e4e-413c-924b-93f8f61c2127" providerId="ADAL" clId="{9EB1FEAE-4DFC-4780-9121-5C9A918FDF93}" dt="2022-03-21T15:44:14.239" v="649"/>
          <ac:picMkLst>
            <pc:docMk/>
            <pc:sldMk cId="1902614847" sldId="298"/>
            <ac:picMk id="4" creationId="{DFAA2138-5CF7-4889-ACC3-41F434DA99C7}"/>
          </ac:picMkLst>
        </pc:picChg>
        <pc:picChg chg="del mod">
          <ac:chgData name="Helena Laasjärvi" userId="147922e0-9e4e-413c-924b-93f8f61c2127" providerId="ADAL" clId="{9EB1FEAE-4DFC-4780-9121-5C9A918FDF93}" dt="2022-03-21T15:45:26.620" v="653" actId="478"/>
          <ac:picMkLst>
            <pc:docMk/>
            <pc:sldMk cId="1902614847" sldId="298"/>
            <ac:picMk id="10" creationId="{8224FBB3-9181-7BA2-6022-47C00AB31C48}"/>
          </ac:picMkLst>
        </pc:picChg>
      </pc:sldChg>
      <pc:sldChg chg="addSp delSp modSp add mod ord">
        <pc:chgData name="Helena Laasjärvi" userId="147922e0-9e4e-413c-924b-93f8f61c2127" providerId="ADAL" clId="{9EB1FEAE-4DFC-4780-9121-5C9A918FDF93}" dt="2022-03-21T15:48:27.615" v="732" actId="26606"/>
        <pc:sldMkLst>
          <pc:docMk/>
          <pc:sldMk cId="2781864839" sldId="299"/>
        </pc:sldMkLst>
        <pc:spChg chg="mod">
          <ac:chgData name="Helena Laasjärvi" userId="147922e0-9e4e-413c-924b-93f8f61c2127" providerId="ADAL" clId="{9EB1FEAE-4DFC-4780-9121-5C9A918FDF93}" dt="2022-03-21T15:48:27.615" v="732" actId="26606"/>
          <ac:spMkLst>
            <pc:docMk/>
            <pc:sldMk cId="2781864839" sldId="299"/>
            <ac:spMk id="10" creationId="{0AA9639B-B7E2-44C5-9CA4-50187E024E5F}"/>
          </ac:spMkLst>
        </pc:spChg>
        <pc:spChg chg="del">
          <ac:chgData name="Helena Laasjärvi" userId="147922e0-9e4e-413c-924b-93f8f61c2127" providerId="ADAL" clId="{9EB1FEAE-4DFC-4780-9121-5C9A918FDF93}" dt="2022-03-21T15:48:03.609" v="728" actId="26606"/>
          <ac:spMkLst>
            <pc:docMk/>
            <pc:sldMk cId="2781864839" sldId="299"/>
            <ac:spMk id="59" creationId="{3C54F4CE-85F0-46ED-80DA-9518C9251AD1}"/>
          </ac:spMkLst>
        </pc:spChg>
        <pc:spChg chg="del">
          <ac:chgData name="Helena Laasjärvi" userId="147922e0-9e4e-413c-924b-93f8f61c2127" providerId="ADAL" clId="{9EB1FEAE-4DFC-4780-9121-5C9A918FDF93}" dt="2022-03-21T15:48:03.609" v="728" actId="26606"/>
          <ac:spMkLst>
            <pc:docMk/>
            <pc:sldMk cId="2781864839" sldId="299"/>
            <ac:spMk id="61" creationId="{DADD1FCA-8ACB-4958-81DD-4CDD6D3E1921}"/>
          </ac:spMkLst>
        </pc:spChg>
        <pc:spChg chg="add del">
          <ac:chgData name="Helena Laasjärvi" userId="147922e0-9e4e-413c-924b-93f8f61c2127" providerId="ADAL" clId="{9EB1FEAE-4DFC-4780-9121-5C9A918FDF93}" dt="2022-03-21T15:48:27.615" v="732" actId="26606"/>
          <ac:spMkLst>
            <pc:docMk/>
            <pc:sldMk cId="2781864839" sldId="299"/>
            <ac:spMk id="66" creationId="{3C54F4CE-85F0-46ED-80DA-9518C9251AD1}"/>
          </ac:spMkLst>
        </pc:spChg>
        <pc:spChg chg="add del">
          <ac:chgData name="Helena Laasjärvi" userId="147922e0-9e4e-413c-924b-93f8f61c2127" providerId="ADAL" clId="{9EB1FEAE-4DFC-4780-9121-5C9A918FDF93}" dt="2022-03-21T15:48:27.615" v="732" actId="26606"/>
          <ac:spMkLst>
            <pc:docMk/>
            <pc:sldMk cId="2781864839" sldId="299"/>
            <ac:spMk id="68" creationId="{DADD1FCA-8ACB-4958-81DD-4CDD6D3E1921}"/>
          </ac:spMkLst>
        </pc:spChg>
        <pc:spChg chg="add">
          <ac:chgData name="Helena Laasjärvi" userId="147922e0-9e4e-413c-924b-93f8f61c2127" providerId="ADAL" clId="{9EB1FEAE-4DFC-4780-9121-5C9A918FDF93}" dt="2022-03-21T15:48:27.615" v="732" actId="26606"/>
          <ac:spMkLst>
            <pc:docMk/>
            <pc:sldMk cId="2781864839" sldId="299"/>
            <ac:spMk id="73" creationId="{3C54F4CE-85F0-46ED-80DA-9518C9251AD1}"/>
          </ac:spMkLst>
        </pc:spChg>
        <pc:spChg chg="add">
          <ac:chgData name="Helena Laasjärvi" userId="147922e0-9e4e-413c-924b-93f8f61c2127" providerId="ADAL" clId="{9EB1FEAE-4DFC-4780-9121-5C9A918FDF93}" dt="2022-03-21T15:48:27.615" v="732" actId="26606"/>
          <ac:spMkLst>
            <pc:docMk/>
            <pc:sldMk cId="2781864839" sldId="299"/>
            <ac:spMk id="75" creationId="{DADD1FCA-8ACB-4958-81DD-4CDD6D3E1921}"/>
          </ac:spMkLst>
        </pc:spChg>
        <pc:picChg chg="add mod ord">
          <ac:chgData name="Helena Laasjärvi" userId="147922e0-9e4e-413c-924b-93f8f61c2127" providerId="ADAL" clId="{9EB1FEAE-4DFC-4780-9121-5C9A918FDF93}" dt="2022-03-21T15:48:16.667" v="729" actId="27614"/>
          <ac:picMkLst>
            <pc:docMk/>
            <pc:sldMk cId="2781864839" sldId="299"/>
            <ac:picMk id="5" creationId="{7FE8D52A-D04E-410A-AA73-2712864DFA85}"/>
          </ac:picMkLst>
        </pc:picChg>
        <pc:picChg chg="del">
          <ac:chgData name="Helena Laasjärvi" userId="147922e0-9e4e-413c-924b-93f8f61c2127" providerId="ADAL" clId="{9EB1FEAE-4DFC-4780-9121-5C9A918FDF93}" dt="2022-03-21T15:47:55.317" v="724" actId="478"/>
          <ac:picMkLst>
            <pc:docMk/>
            <pc:sldMk cId="2781864839" sldId="299"/>
            <ac:picMk id="9" creationId="{BDBC66E5-725B-470A-8217-3BD964E6420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5063B7-85D1-441D-87C6-864638207FCC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7BC353A9-2E9A-4B42-B9DF-3904A72B6A0E}">
      <dgm:prSet/>
      <dgm:spPr>
        <a:solidFill>
          <a:srgbClr val="EC008C"/>
        </a:solidFill>
      </dgm:spPr>
      <dgm:t>
        <a:bodyPr/>
        <a:lstStyle/>
        <a:p>
          <a:r>
            <a:rPr lang="fi-FI" dirty="0"/>
            <a:t>1600-luku : Solu löytyi sattumalta</a:t>
          </a:r>
          <a:endParaRPr lang="en-US" dirty="0"/>
        </a:p>
      </dgm:t>
    </dgm:pt>
    <dgm:pt modelId="{C30C19A1-0B86-4B48-8CD1-BC251B538350}" type="parTrans" cxnId="{E893A836-17D9-42C9-9647-9C13C0169F53}">
      <dgm:prSet/>
      <dgm:spPr/>
      <dgm:t>
        <a:bodyPr/>
        <a:lstStyle/>
        <a:p>
          <a:endParaRPr lang="en-US"/>
        </a:p>
      </dgm:t>
    </dgm:pt>
    <dgm:pt modelId="{34A83047-F862-4DFB-A54B-26CD2997000F}" type="sibTrans" cxnId="{E893A836-17D9-42C9-9647-9C13C0169F53}">
      <dgm:prSet/>
      <dgm:spPr/>
      <dgm:t>
        <a:bodyPr/>
        <a:lstStyle/>
        <a:p>
          <a:endParaRPr lang="en-US"/>
        </a:p>
      </dgm:t>
    </dgm:pt>
    <dgm:pt modelId="{02A7D0F6-131D-44CE-80AC-B0B854954DDE}">
      <dgm:prSet/>
      <dgm:spPr/>
      <dgm:t>
        <a:bodyPr/>
        <a:lstStyle/>
        <a:p>
          <a:endParaRPr lang="en-US" dirty="0"/>
        </a:p>
      </dgm:t>
    </dgm:pt>
    <dgm:pt modelId="{96E889C3-7424-4AFF-AD66-EAECA8BF7665}" type="parTrans" cxnId="{C6AAAB8F-5DEB-494A-8715-FE79DE6CF53D}">
      <dgm:prSet/>
      <dgm:spPr/>
      <dgm:t>
        <a:bodyPr/>
        <a:lstStyle/>
        <a:p>
          <a:endParaRPr lang="en-US"/>
        </a:p>
      </dgm:t>
    </dgm:pt>
    <dgm:pt modelId="{47225295-4B31-4BB4-8616-74B942D2488B}" type="sibTrans" cxnId="{C6AAAB8F-5DEB-494A-8715-FE79DE6CF53D}">
      <dgm:prSet/>
      <dgm:spPr/>
      <dgm:t>
        <a:bodyPr/>
        <a:lstStyle/>
        <a:p>
          <a:endParaRPr lang="en-US"/>
        </a:p>
      </dgm:t>
    </dgm:pt>
    <dgm:pt modelId="{66A3DEA6-B413-49D4-8F8B-3EB9918F5B34}">
      <dgm:prSet/>
      <dgm:spPr/>
      <dgm:t>
        <a:bodyPr/>
        <a:lstStyle/>
        <a:p>
          <a:r>
            <a:rPr lang="fi-FI" dirty="0">
              <a:sym typeface="Wingdings"/>
            </a:rPr>
            <a:t>Solubiologian kehitys alkoi</a:t>
          </a:r>
          <a:endParaRPr lang="en-US" dirty="0"/>
        </a:p>
      </dgm:t>
    </dgm:pt>
    <dgm:pt modelId="{72BC6597-3394-4DCD-AAC9-72F36F9FC77A}" type="sibTrans" cxnId="{3D4426CC-2A19-46DC-A994-701314CF7E80}">
      <dgm:prSet/>
      <dgm:spPr/>
      <dgm:t>
        <a:bodyPr/>
        <a:lstStyle/>
        <a:p>
          <a:endParaRPr lang="en-US"/>
        </a:p>
      </dgm:t>
    </dgm:pt>
    <dgm:pt modelId="{1226841E-3C4E-4793-AEAC-80BA108E54F1}" type="parTrans" cxnId="{3D4426CC-2A19-46DC-A994-701314CF7E80}">
      <dgm:prSet/>
      <dgm:spPr/>
      <dgm:t>
        <a:bodyPr/>
        <a:lstStyle/>
        <a:p>
          <a:endParaRPr lang="en-US"/>
        </a:p>
      </dgm:t>
    </dgm:pt>
    <dgm:pt modelId="{3CF7D86E-E6B4-4391-9E9E-B7D36B437025}">
      <dgm:prSet/>
      <dgm:spPr>
        <a:solidFill>
          <a:srgbClr val="F27CB1"/>
        </a:solidFill>
      </dgm:spPr>
      <dgm:t>
        <a:bodyPr/>
        <a:lstStyle/>
        <a:p>
          <a:r>
            <a:rPr lang="fi-FI" dirty="0"/>
            <a:t>1800-luku : Soluissa on tuma, eliöt koostuvat soluista, tumassa on kromosomeja</a:t>
          </a:r>
          <a:endParaRPr lang="en-US" dirty="0"/>
        </a:p>
      </dgm:t>
    </dgm:pt>
    <dgm:pt modelId="{18D45F16-2F8B-44D2-92B4-C4F3E4247E1A}" type="sibTrans" cxnId="{D3F4FF08-8A68-4FFE-B749-2D2F28A90751}">
      <dgm:prSet/>
      <dgm:spPr/>
      <dgm:t>
        <a:bodyPr/>
        <a:lstStyle/>
        <a:p>
          <a:endParaRPr lang="en-US"/>
        </a:p>
      </dgm:t>
    </dgm:pt>
    <dgm:pt modelId="{2C185567-4EDC-43DF-AA58-BB320711971E}" type="parTrans" cxnId="{D3F4FF08-8A68-4FFE-B749-2D2F28A90751}">
      <dgm:prSet/>
      <dgm:spPr/>
      <dgm:t>
        <a:bodyPr/>
        <a:lstStyle/>
        <a:p>
          <a:endParaRPr lang="en-US"/>
        </a:p>
      </dgm:t>
    </dgm:pt>
    <dgm:pt modelId="{B76DB791-43C0-485C-9616-DA9883D2B1EE}">
      <dgm:prSet/>
      <dgm:spPr>
        <a:solidFill>
          <a:srgbClr val="F6A8CB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dirty="0"/>
            <a:t>1900-luku : DNA ja geenit</a:t>
          </a:r>
          <a:endParaRPr lang="en-US" dirty="0"/>
        </a:p>
      </dgm:t>
    </dgm:pt>
    <dgm:pt modelId="{7D32487C-43C8-417C-8E92-EA8D0DBBAFBC}" type="parTrans" cxnId="{731088DB-B0D5-49B4-A1CB-CF315FFDBE86}">
      <dgm:prSet/>
      <dgm:spPr/>
      <dgm:t>
        <a:bodyPr/>
        <a:lstStyle/>
        <a:p>
          <a:endParaRPr lang="fi-FI"/>
        </a:p>
      </dgm:t>
    </dgm:pt>
    <dgm:pt modelId="{FBFB9735-A86A-429D-AF1A-828A949E6EA0}" type="sibTrans" cxnId="{731088DB-B0D5-49B4-A1CB-CF315FFDBE86}">
      <dgm:prSet/>
      <dgm:spPr/>
      <dgm:t>
        <a:bodyPr/>
        <a:lstStyle/>
        <a:p>
          <a:endParaRPr lang="fi-FI"/>
        </a:p>
      </dgm:t>
    </dgm:pt>
    <dgm:pt modelId="{12C49B58-FE3E-49A9-9F2E-785897265515}">
      <dgm:prSet/>
      <dgm:spPr/>
      <dgm:t>
        <a:bodyPr/>
        <a:lstStyle/>
        <a:p>
          <a:pPr>
            <a:buFont typeface="Arial" charset="0"/>
            <a:buChar char="•"/>
          </a:pPr>
          <a:r>
            <a:rPr lang="fi-FI" dirty="0">
              <a:sym typeface="Wingdings"/>
            </a:rPr>
            <a:t>mikrobiologia, perinnöllisyystiede, geenitekniikka</a:t>
          </a:r>
          <a:endParaRPr lang="en-US" dirty="0"/>
        </a:p>
      </dgm:t>
    </dgm:pt>
    <dgm:pt modelId="{0E7452AA-B6D0-452F-A0BC-2FF968B6BBB6}" type="parTrans" cxnId="{D98673AD-B68A-4B03-905E-0FC4FAF8F2AB}">
      <dgm:prSet/>
      <dgm:spPr/>
      <dgm:t>
        <a:bodyPr/>
        <a:lstStyle/>
        <a:p>
          <a:endParaRPr lang="fi-FI"/>
        </a:p>
      </dgm:t>
    </dgm:pt>
    <dgm:pt modelId="{F7A4F274-2C18-4FC6-ABBF-444359C45A4A}" type="sibTrans" cxnId="{D98673AD-B68A-4B03-905E-0FC4FAF8F2AB}">
      <dgm:prSet/>
      <dgm:spPr/>
      <dgm:t>
        <a:bodyPr/>
        <a:lstStyle/>
        <a:p>
          <a:endParaRPr lang="fi-FI"/>
        </a:p>
      </dgm:t>
    </dgm:pt>
    <dgm:pt modelId="{3A60142E-8568-4F4D-9E29-E28C7536B91A}" type="pres">
      <dgm:prSet presAssocID="{005063B7-85D1-441D-87C6-864638207FCC}" presName="linear" presStyleCnt="0">
        <dgm:presLayoutVars>
          <dgm:animLvl val="lvl"/>
          <dgm:resizeHandles val="exact"/>
        </dgm:presLayoutVars>
      </dgm:prSet>
      <dgm:spPr/>
    </dgm:pt>
    <dgm:pt modelId="{5C7C4E3F-33A1-4D36-853D-2D0906782B37}" type="pres">
      <dgm:prSet presAssocID="{7BC353A9-2E9A-4B42-B9DF-3904A72B6A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14B2DE6-1C77-481B-A48C-9BCB5E9EF58A}" type="pres">
      <dgm:prSet presAssocID="{7BC353A9-2E9A-4B42-B9DF-3904A72B6A0E}" presName="childText" presStyleLbl="revTx" presStyleIdx="0" presStyleCnt="3">
        <dgm:presLayoutVars>
          <dgm:bulletEnabled val="1"/>
        </dgm:presLayoutVars>
      </dgm:prSet>
      <dgm:spPr/>
    </dgm:pt>
    <dgm:pt modelId="{52D7F6CF-B74D-418B-9EAD-F5008DA58625}" type="pres">
      <dgm:prSet presAssocID="{3CF7D86E-E6B4-4391-9E9E-B7D36B4370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B04A4E0-AEC8-4110-8BB1-22BC73F2F761}" type="pres">
      <dgm:prSet presAssocID="{3CF7D86E-E6B4-4391-9E9E-B7D36B437025}" presName="childText" presStyleLbl="revTx" presStyleIdx="1" presStyleCnt="3">
        <dgm:presLayoutVars>
          <dgm:bulletEnabled val="1"/>
        </dgm:presLayoutVars>
      </dgm:prSet>
      <dgm:spPr/>
    </dgm:pt>
    <dgm:pt modelId="{81B48A4B-FFF3-46B3-9801-FF0769612DBB}" type="pres">
      <dgm:prSet presAssocID="{B76DB791-43C0-485C-9616-DA9883D2B1E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103F557-6FF1-49BF-9563-0B2022227EDD}" type="pres">
      <dgm:prSet presAssocID="{B76DB791-43C0-485C-9616-DA9883D2B1EE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3F4FF08-8A68-4FFE-B749-2D2F28A90751}" srcId="{005063B7-85D1-441D-87C6-864638207FCC}" destId="{3CF7D86E-E6B4-4391-9E9E-B7D36B437025}" srcOrd="1" destOrd="0" parTransId="{2C185567-4EDC-43DF-AA58-BB320711971E}" sibTransId="{18D45F16-2F8B-44D2-92B4-C4F3E4247E1A}"/>
    <dgm:cxn modelId="{E893A836-17D9-42C9-9647-9C13C0169F53}" srcId="{005063B7-85D1-441D-87C6-864638207FCC}" destId="{7BC353A9-2E9A-4B42-B9DF-3904A72B6A0E}" srcOrd="0" destOrd="0" parTransId="{C30C19A1-0B86-4B48-8CD1-BC251B538350}" sibTransId="{34A83047-F862-4DFB-A54B-26CD2997000F}"/>
    <dgm:cxn modelId="{ACFE203F-2B0F-480B-90F3-C383FDF83975}" type="presOf" srcId="{02A7D0F6-131D-44CE-80AC-B0B854954DDE}" destId="{314B2DE6-1C77-481B-A48C-9BCB5E9EF58A}" srcOrd="0" destOrd="0" presId="urn:microsoft.com/office/officeart/2005/8/layout/vList2"/>
    <dgm:cxn modelId="{D6F0B563-1FF7-41DD-9A38-B819CBE74CE4}" type="presOf" srcId="{7BC353A9-2E9A-4B42-B9DF-3904A72B6A0E}" destId="{5C7C4E3F-33A1-4D36-853D-2D0906782B37}" srcOrd="0" destOrd="0" presId="urn:microsoft.com/office/officeart/2005/8/layout/vList2"/>
    <dgm:cxn modelId="{EC50FE74-5C7F-433A-B7AD-2835501F0508}" type="presOf" srcId="{005063B7-85D1-441D-87C6-864638207FCC}" destId="{3A60142E-8568-4F4D-9E29-E28C7536B91A}" srcOrd="0" destOrd="0" presId="urn:microsoft.com/office/officeart/2005/8/layout/vList2"/>
    <dgm:cxn modelId="{1986CB5A-F42E-4908-ACE3-B97EE1835612}" type="presOf" srcId="{66A3DEA6-B413-49D4-8F8B-3EB9918F5B34}" destId="{DB04A4E0-AEC8-4110-8BB1-22BC73F2F761}" srcOrd="0" destOrd="0" presId="urn:microsoft.com/office/officeart/2005/8/layout/vList2"/>
    <dgm:cxn modelId="{C6AAAB8F-5DEB-494A-8715-FE79DE6CF53D}" srcId="{7BC353A9-2E9A-4B42-B9DF-3904A72B6A0E}" destId="{02A7D0F6-131D-44CE-80AC-B0B854954DDE}" srcOrd="0" destOrd="0" parTransId="{96E889C3-7424-4AFF-AD66-EAECA8BF7665}" sibTransId="{47225295-4B31-4BB4-8616-74B942D2488B}"/>
    <dgm:cxn modelId="{AE17A49C-547C-4584-B405-8FA4889692CD}" type="presOf" srcId="{B76DB791-43C0-485C-9616-DA9883D2B1EE}" destId="{81B48A4B-FFF3-46B3-9801-FF0769612DBB}" srcOrd="0" destOrd="0" presId="urn:microsoft.com/office/officeart/2005/8/layout/vList2"/>
    <dgm:cxn modelId="{D98673AD-B68A-4B03-905E-0FC4FAF8F2AB}" srcId="{B76DB791-43C0-485C-9616-DA9883D2B1EE}" destId="{12C49B58-FE3E-49A9-9F2E-785897265515}" srcOrd="0" destOrd="0" parTransId="{0E7452AA-B6D0-452F-A0BC-2FF968B6BBB6}" sibTransId="{F7A4F274-2C18-4FC6-ABBF-444359C45A4A}"/>
    <dgm:cxn modelId="{3D4426CC-2A19-46DC-A994-701314CF7E80}" srcId="{3CF7D86E-E6B4-4391-9E9E-B7D36B437025}" destId="{66A3DEA6-B413-49D4-8F8B-3EB9918F5B34}" srcOrd="0" destOrd="0" parTransId="{1226841E-3C4E-4793-AEAC-80BA108E54F1}" sibTransId="{72BC6597-3394-4DCD-AAC9-72F36F9FC77A}"/>
    <dgm:cxn modelId="{731088DB-B0D5-49B4-A1CB-CF315FFDBE86}" srcId="{005063B7-85D1-441D-87C6-864638207FCC}" destId="{B76DB791-43C0-485C-9616-DA9883D2B1EE}" srcOrd="2" destOrd="0" parTransId="{7D32487C-43C8-417C-8E92-EA8D0DBBAFBC}" sibTransId="{FBFB9735-A86A-429D-AF1A-828A949E6EA0}"/>
    <dgm:cxn modelId="{3571F3E1-C835-4C76-80F8-34FC18CB2A0D}" type="presOf" srcId="{3CF7D86E-E6B4-4391-9E9E-B7D36B437025}" destId="{52D7F6CF-B74D-418B-9EAD-F5008DA58625}" srcOrd="0" destOrd="0" presId="urn:microsoft.com/office/officeart/2005/8/layout/vList2"/>
    <dgm:cxn modelId="{14DB2DF6-FCEA-4184-8173-9890D2F6F314}" type="presOf" srcId="{12C49B58-FE3E-49A9-9F2E-785897265515}" destId="{4103F557-6FF1-49BF-9563-0B2022227EDD}" srcOrd="0" destOrd="0" presId="urn:microsoft.com/office/officeart/2005/8/layout/vList2"/>
    <dgm:cxn modelId="{559FC9BF-A059-45CA-A31E-750F46E09117}" type="presParOf" srcId="{3A60142E-8568-4F4D-9E29-E28C7536B91A}" destId="{5C7C4E3F-33A1-4D36-853D-2D0906782B37}" srcOrd="0" destOrd="0" presId="urn:microsoft.com/office/officeart/2005/8/layout/vList2"/>
    <dgm:cxn modelId="{381669C2-1FE2-4D51-BF66-9E4C7C7AA6F4}" type="presParOf" srcId="{3A60142E-8568-4F4D-9E29-E28C7536B91A}" destId="{314B2DE6-1C77-481B-A48C-9BCB5E9EF58A}" srcOrd="1" destOrd="0" presId="urn:microsoft.com/office/officeart/2005/8/layout/vList2"/>
    <dgm:cxn modelId="{B7A9243D-EC27-4360-94CF-AB6F423EE005}" type="presParOf" srcId="{3A60142E-8568-4F4D-9E29-E28C7536B91A}" destId="{52D7F6CF-B74D-418B-9EAD-F5008DA58625}" srcOrd="2" destOrd="0" presId="urn:microsoft.com/office/officeart/2005/8/layout/vList2"/>
    <dgm:cxn modelId="{88A2FB70-3CA1-4C1C-B906-B5376E44DD0A}" type="presParOf" srcId="{3A60142E-8568-4F4D-9E29-E28C7536B91A}" destId="{DB04A4E0-AEC8-4110-8BB1-22BC73F2F761}" srcOrd="3" destOrd="0" presId="urn:microsoft.com/office/officeart/2005/8/layout/vList2"/>
    <dgm:cxn modelId="{05598047-0833-449B-8B0A-8419345F8027}" type="presParOf" srcId="{3A60142E-8568-4F4D-9E29-E28C7536B91A}" destId="{81B48A4B-FFF3-46B3-9801-FF0769612DBB}" srcOrd="4" destOrd="0" presId="urn:microsoft.com/office/officeart/2005/8/layout/vList2"/>
    <dgm:cxn modelId="{4448175F-68C5-4465-B12B-9E7DA0C4EF5E}" type="presParOf" srcId="{3A60142E-8568-4F4D-9E29-E28C7536B91A}" destId="{4103F557-6FF1-49BF-9563-0B2022227EDD}" srcOrd="5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5063B7-85D1-441D-87C6-864638207FCC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7BC353A9-2E9A-4B42-B9DF-3904A72B6A0E}">
      <dgm:prSet/>
      <dgm:spPr>
        <a:solidFill>
          <a:srgbClr val="F27CB1"/>
        </a:solidFill>
      </dgm:spPr>
      <dgm:t>
        <a:bodyPr/>
        <a:lstStyle/>
        <a:p>
          <a:r>
            <a:rPr lang="fi-FI" dirty="0"/>
            <a:t>Yksisoluiset eliöt: mm. </a:t>
          </a:r>
          <a:r>
            <a:rPr lang="fi-FI" dirty="0" err="1"/>
            <a:t>arkeonit</a:t>
          </a:r>
          <a:r>
            <a:rPr lang="fi-FI" dirty="0"/>
            <a:t>, bakteerit, sieniin kuuluvat hiivat, yksisoluiset levät</a:t>
          </a:r>
          <a:endParaRPr lang="en-US" dirty="0"/>
        </a:p>
      </dgm:t>
    </dgm:pt>
    <dgm:pt modelId="{C30C19A1-0B86-4B48-8CD1-BC251B538350}" type="parTrans" cxnId="{E893A836-17D9-42C9-9647-9C13C0169F53}">
      <dgm:prSet/>
      <dgm:spPr/>
      <dgm:t>
        <a:bodyPr/>
        <a:lstStyle/>
        <a:p>
          <a:endParaRPr lang="en-US"/>
        </a:p>
      </dgm:t>
    </dgm:pt>
    <dgm:pt modelId="{34A83047-F862-4DFB-A54B-26CD2997000F}" type="sibTrans" cxnId="{E893A836-17D9-42C9-9647-9C13C0169F53}">
      <dgm:prSet/>
      <dgm:spPr/>
      <dgm:t>
        <a:bodyPr/>
        <a:lstStyle/>
        <a:p>
          <a:endParaRPr lang="en-US"/>
        </a:p>
      </dgm:t>
    </dgm:pt>
    <dgm:pt modelId="{3CF7D86E-E6B4-4391-9E9E-B7D36B437025}">
      <dgm:prSet/>
      <dgm:spPr>
        <a:solidFill>
          <a:srgbClr val="F27CB1"/>
        </a:solidFill>
      </dgm:spPr>
      <dgm:t>
        <a:bodyPr/>
        <a:lstStyle/>
        <a:p>
          <a:r>
            <a:rPr lang="fi-FI" dirty="0"/>
            <a:t>Monisoluiset eliöt: mm. eläimet, vihreät kasvit, sienet</a:t>
          </a:r>
          <a:endParaRPr lang="en-US" dirty="0"/>
        </a:p>
      </dgm:t>
    </dgm:pt>
    <dgm:pt modelId="{18D45F16-2F8B-44D2-92B4-C4F3E4247E1A}" type="sibTrans" cxnId="{D3F4FF08-8A68-4FFE-B749-2D2F28A90751}">
      <dgm:prSet/>
      <dgm:spPr/>
      <dgm:t>
        <a:bodyPr/>
        <a:lstStyle/>
        <a:p>
          <a:endParaRPr lang="en-US"/>
        </a:p>
      </dgm:t>
    </dgm:pt>
    <dgm:pt modelId="{2C185567-4EDC-43DF-AA58-BB320711971E}" type="parTrans" cxnId="{D3F4FF08-8A68-4FFE-B749-2D2F28A90751}">
      <dgm:prSet/>
      <dgm:spPr/>
      <dgm:t>
        <a:bodyPr/>
        <a:lstStyle/>
        <a:p>
          <a:endParaRPr lang="en-US"/>
        </a:p>
      </dgm:t>
    </dgm:pt>
    <dgm:pt modelId="{E5AE1F70-6CC6-4047-816B-171E71109FA1}">
      <dgm:prSet/>
      <dgm:spPr>
        <a:noFill/>
      </dgm:spPr>
      <dgm:t>
        <a:bodyPr/>
        <a:lstStyle/>
        <a:p>
          <a:pPr>
            <a:buFont typeface="Arial" charset="0"/>
            <a:buNone/>
          </a:pPr>
          <a:r>
            <a:rPr lang="fi-FI" dirty="0"/>
            <a:t>Viruksia ei luokitella eliökuntaan kuuluviksi </a:t>
          </a:r>
          <a:endParaRPr lang="en-US" dirty="0"/>
        </a:p>
      </dgm:t>
    </dgm:pt>
    <dgm:pt modelId="{F2FCC927-A5E0-4CD7-ADD4-E8499860DE1E}" type="parTrans" cxnId="{A3FC0F01-49F9-44E4-8CF0-225187DCE8F2}">
      <dgm:prSet/>
      <dgm:spPr/>
      <dgm:t>
        <a:bodyPr/>
        <a:lstStyle/>
        <a:p>
          <a:endParaRPr lang="fi-FI"/>
        </a:p>
      </dgm:t>
    </dgm:pt>
    <dgm:pt modelId="{7754D56D-B68F-4B2D-A7B1-F571EB5282CB}" type="sibTrans" cxnId="{A3FC0F01-49F9-44E4-8CF0-225187DCE8F2}">
      <dgm:prSet/>
      <dgm:spPr/>
      <dgm:t>
        <a:bodyPr/>
        <a:lstStyle/>
        <a:p>
          <a:endParaRPr lang="fi-FI"/>
        </a:p>
      </dgm:t>
    </dgm:pt>
    <dgm:pt modelId="{CFD8F1DF-3BAC-49CB-A796-4E47F5DFF390}">
      <dgm:prSet custT="1"/>
      <dgm:spPr>
        <a:solidFill>
          <a:srgbClr val="EC008C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fi-FI" sz="1800" dirty="0"/>
            <a:t>Yksisoluisuus</a:t>
          </a:r>
          <a:r>
            <a:rPr lang="fi-FI" sz="1800" dirty="0">
              <a:ea typeface="+mn-lt"/>
              <a:cs typeface="+mn-lt"/>
            </a:rPr>
            <a:t> </a:t>
          </a:r>
          <a:r>
            <a:rPr lang="mr-IN" sz="1800" dirty="0">
              <a:ea typeface="+mn-lt"/>
              <a:cs typeface="+mn-lt"/>
            </a:rPr>
            <a:t>→</a:t>
          </a:r>
          <a:r>
            <a:rPr lang="fi-FI" sz="1800" dirty="0"/>
            <a:t> solurykelmät</a:t>
          </a:r>
          <a:r>
            <a:rPr lang="fi-FI" sz="1800" dirty="0">
              <a:ea typeface="+mn-lt"/>
              <a:cs typeface="+mn-lt"/>
            </a:rPr>
            <a:t> </a:t>
          </a:r>
          <a:r>
            <a:rPr lang="mr-IN" sz="1800" dirty="0">
              <a:ea typeface="+mn-lt"/>
              <a:cs typeface="+mn-lt"/>
            </a:rPr>
            <a:t>→</a:t>
          </a:r>
          <a:r>
            <a:rPr lang="fi-FI" sz="1800" dirty="0"/>
            <a:t> solujen erikoistuminen ja solujen välinen viestintä </a:t>
          </a:r>
          <a:r>
            <a:rPr lang="mr-IN" sz="1800" dirty="0">
              <a:ea typeface="+mn-lt"/>
              <a:cs typeface="+mn-lt"/>
            </a:rPr>
            <a:t>→</a:t>
          </a:r>
          <a:r>
            <a:rPr lang="fi-FI" sz="1800" dirty="0"/>
            <a:t> monisoluisuus</a:t>
          </a:r>
          <a:endParaRPr lang="en-US" sz="1800" dirty="0"/>
        </a:p>
      </dgm:t>
    </dgm:pt>
    <dgm:pt modelId="{D0821C82-27AE-4133-B369-C27B1886C37A}" type="parTrans" cxnId="{B03C9D25-4046-4A98-A7EF-BD1631D925BE}">
      <dgm:prSet/>
      <dgm:spPr/>
      <dgm:t>
        <a:bodyPr/>
        <a:lstStyle/>
        <a:p>
          <a:endParaRPr lang="fi-FI"/>
        </a:p>
      </dgm:t>
    </dgm:pt>
    <dgm:pt modelId="{D5DBAF77-C981-4C58-BE58-72956FCE2D52}" type="sibTrans" cxnId="{B03C9D25-4046-4A98-A7EF-BD1631D925BE}">
      <dgm:prSet/>
      <dgm:spPr/>
      <dgm:t>
        <a:bodyPr/>
        <a:lstStyle/>
        <a:p>
          <a:endParaRPr lang="fi-FI"/>
        </a:p>
      </dgm:t>
    </dgm:pt>
    <dgm:pt modelId="{016C845E-4A3F-4362-890D-A40212AF2D5F}">
      <dgm:prSet/>
      <dgm:spPr>
        <a:noFill/>
      </dgm:spPr>
      <dgm:t>
        <a:bodyPr/>
        <a:lstStyle/>
        <a:p>
          <a:pPr>
            <a:buFont typeface="Arial" charset="0"/>
            <a:buNone/>
          </a:pPr>
          <a:endParaRPr lang="en-US" dirty="0"/>
        </a:p>
      </dgm:t>
    </dgm:pt>
    <dgm:pt modelId="{E616785D-BAB7-4BC9-A35C-D9C16864A365}" type="parTrans" cxnId="{ED4541D4-9D20-42E1-90D7-D2F36D2A3E56}">
      <dgm:prSet/>
      <dgm:spPr/>
      <dgm:t>
        <a:bodyPr/>
        <a:lstStyle/>
        <a:p>
          <a:endParaRPr lang="fi-FI"/>
        </a:p>
      </dgm:t>
    </dgm:pt>
    <dgm:pt modelId="{E6416750-F8AB-46E4-958E-1BD599F71B6D}" type="sibTrans" cxnId="{ED4541D4-9D20-42E1-90D7-D2F36D2A3E56}">
      <dgm:prSet/>
      <dgm:spPr/>
      <dgm:t>
        <a:bodyPr/>
        <a:lstStyle/>
        <a:p>
          <a:endParaRPr lang="fi-FI"/>
        </a:p>
      </dgm:t>
    </dgm:pt>
    <dgm:pt modelId="{E77F3D7B-7118-456E-8860-69E9840CA2F9}" type="pres">
      <dgm:prSet presAssocID="{005063B7-85D1-441D-87C6-864638207FCC}" presName="linear" presStyleCnt="0">
        <dgm:presLayoutVars>
          <dgm:animLvl val="lvl"/>
          <dgm:resizeHandles val="exact"/>
        </dgm:presLayoutVars>
      </dgm:prSet>
      <dgm:spPr/>
    </dgm:pt>
    <dgm:pt modelId="{0EA56560-B5A2-4DA0-B807-2DFA0167A151}" type="pres">
      <dgm:prSet presAssocID="{7BC353A9-2E9A-4B42-B9DF-3904A72B6A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EF3ECC7-D832-49C4-B0A0-785EA8338F35}" type="pres">
      <dgm:prSet presAssocID="{34A83047-F862-4DFB-A54B-26CD2997000F}" presName="spacer" presStyleCnt="0"/>
      <dgm:spPr/>
    </dgm:pt>
    <dgm:pt modelId="{E78E83B5-FB57-483F-AA75-73CC9480E533}" type="pres">
      <dgm:prSet presAssocID="{3CF7D86E-E6B4-4391-9E9E-B7D36B4370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9C5D49B-CB2F-4DE3-9B09-3D4CD2AEAB02}" type="pres">
      <dgm:prSet presAssocID="{18D45F16-2F8B-44D2-92B4-C4F3E4247E1A}" presName="spacer" presStyleCnt="0"/>
      <dgm:spPr/>
    </dgm:pt>
    <dgm:pt modelId="{C365D3C0-DB31-41F9-82BA-435EA986CB20}" type="pres">
      <dgm:prSet presAssocID="{CFD8F1DF-3BAC-49CB-A796-4E47F5DFF39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104486A-2E8D-46BB-9818-323941B5FCE8}" type="pres">
      <dgm:prSet presAssocID="{CFD8F1DF-3BAC-49CB-A796-4E47F5DFF39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3FC0F01-49F9-44E4-8CF0-225187DCE8F2}" srcId="{CFD8F1DF-3BAC-49CB-A796-4E47F5DFF390}" destId="{E5AE1F70-6CC6-4047-816B-171E71109FA1}" srcOrd="1" destOrd="0" parTransId="{F2FCC927-A5E0-4CD7-ADD4-E8499860DE1E}" sibTransId="{7754D56D-B68F-4B2D-A7B1-F571EB5282CB}"/>
    <dgm:cxn modelId="{D3F4FF08-8A68-4FFE-B749-2D2F28A90751}" srcId="{005063B7-85D1-441D-87C6-864638207FCC}" destId="{3CF7D86E-E6B4-4391-9E9E-B7D36B437025}" srcOrd="1" destOrd="0" parTransId="{2C185567-4EDC-43DF-AA58-BB320711971E}" sibTransId="{18D45F16-2F8B-44D2-92B4-C4F3E4247E1A}"/>
    <dgm:cxn modelId="{B03C9D25-4046-4A98-A7EF-BD1631D925BE}" srcId="{005063B7-85D1-441D-87C6-864638207FCC}" destId="{CFD8F1DF-3BAC-49CB-A796-4E47F5DFF390}" srcOrd="2" destOrd="0" parTransId="{D0821C82-27AE-4133-B369-C27B1886C37A}" sibTransId="{D5DBAF77-C981-4C58-BE58-72956FCE2D52}"/>
    <dgm:cxn modelId="{E893A836-17D9-42C9-9647-9C13C0169F53}" srcId="{005063B7-85D1-441D-87C6-864638207FCC}" destId="{7BC353A9-2E9A-4B42-B9DF-3904A72B6A0E}" srcOrd="0" destOrd="0" parTransId="{C30C19A1-0B86-4B48-8CD1-BC251B538350}" sibTransId="{34A83047-F862-4DFB-A54B-26CD2997000F}"/>
    <dgm:cxn modelId="{CE813D3A-9C35-490F-890C-CBD69B567FD6}" type="presOf" srcId="{016C845E-4A3F-4362-890D-A40212AF2D5F}" destId="{6104486A-2E8D-46BB-9818-323941B5FCE8}" srcOrd="0" destOrd="0" presId="urn:microsoft.com/office/officeart/2005/8/layout/vList2"/>
    <dgm:cxn modelId="{089AD972-A2C8-4FA7-800A-6BF19451896B}" type="presOf" srcId="{005063B7-85D1-441D-87C6-864638207FCC}" destId="{E77F3D7B-7118-456E-8860-69E9840CA2F9}" srcOrd="0" destOrd="0" presId="urn:microsoft.com/office/officeart/2005/8/layout/vList2"/>
    <dgm:cxn modelId="{E84FD85A-8F7C-44E5-B8D8-006CA343A912}" type="presOf" srcId="{CFD8F1DF-3BAC-49CB-A796-4E47F5DFF390}" destId="{C365D3C0-DB31-41F9-82BA-435EA986CB20}" srcOrd="0" destOrd="0" presId="urn:microsoft.com/office/officeart/2005/8/layout/vList2"/>
    <dgm:cxn modelId="{B9B0859C-7267-4A4D-8A12-9E72B97EE696}" type="presOf" srcId="{3CF7D86E-E6B4-4391-9E9E-B7D36B437025}" destId="{E78E83B5-FB57-483F-AA75-73CC9480E533}" srcOrd="0" destOrd="0" presId="urn:microsoft.com/office/officeart/2005/8/layout/vList2"/>
    <dgm:cxn modelId="{7A6830D0-3BF9-4A6B-B095-2BF49910E449}" type="presOf" srcId="{E5AE1F70-6CC6-4047-816B-171E71109FA1}" destId="{6104486A-2E8D-46BB-9818-323941B5FCE8}" srcOrd="0" destOrd="1" presId="urn:microsoft.com/office/officeart/2005/8/layout/vList2"/>
    <dgm:cxn modelId="{ED4541D4-9D20-42E1-90D7-D2F36D2A3E56}" srcId="{CFD8F1DF-3BAC-49CB-A796-4E47F5DFF390}" destId="{016C845E-4A3F-4362-890D-A40212AF2D5F}" srcOrd="0" destOrd="0" parTransId="{E616785D-BAB7-4BC9-A35C-D9C16864A365}" sibTransId="{E6416750-F8AB-46E4-958E-1BD599F71B6D}"/>
    <dgm:cxn modelId="{0D405CFC-6750-4231-BEC7-24B2294653AE}" type="presOf" srcId="{7BC353A9-2E9A-4B42-B9DF-3904A72B6A0E}" destId="{0EA56560-B5A2-4DA0-B807-2DFA0167A151}" srcOrd="0" destOrd="0" presId="urn:microsoft.com/office/officeart/2005/8/layout/vList2"/>
    <dgm:cxn modelId="{EE6D9DE7-EC46-45FB-8297-7217234199D4}" type="presParOf" srcId="{E77F3D7B-7118-456E-8860-69E9840CA2F9}" destId="{0EA56560-B5A2-4DA0-B807-2DFA0167A151}" srcOrd="0" destOrd="0" presId="urn:microsoft.com/office/officeart/2005/8/layout/vList2"/>
    <dgm:cxn modelId="{9950D200-3D80-40A6-94F3-6D8E8F4FAC3B}" type="presParOf" srcId="{E77F3D7B-7118-456E-8860-69E9840CA2F9}" destId="{DEF3ECC7-D832-49C4-B0A0-785EA8338F35}" srcOrd="1" destOrd="0" presId="urn:microsoft.com/office/officeart/2005/8/layout/vList2"/>
    <dgm:cxn modelId="{FB049331-34DF-423D-A99B-36B52CF89CB3}" type="presParOf" srcId="{E77F3D7B-7118-456E-8860-69E9840CA2F9}" destId="{E78E83B5-FB57-483F-AA75-73CC9480E533}" srcOrd="2" destOrd="0" presId="urn:microsoft.com/office/officeart/2005/8/layout/vList2"/>
    <dgm:cxn modelId="{B48C180C-1228-4E09-8D7C-5A9745BC29B8}" type="presParOf" srcId="{E77F3D7B-7118-456E-8860-69E9840CA2F9}" destId="{19C5D49B-CB2F-4DE3-9B09-3D4CD2AEAB02}" srcOrd="3" destOrd="0" presId="urn:microsoft.com/office/officeart/2005/8/layout/vList2"/>
    <dgm:cxn modelId="{0BD90024-DDC5-4ECE-94B4-8E4C9FA32DA9}" type="presParOf" srcId="{E77F3D7B-7118-456E-8860-69E9840CA2F9}" destId="{C365D3C0-DB31-41F9-82BA-435EA986CB20}" srcOrd="4" destOrd="0" presId="urn:microsoft.com/office/officeart/2005/8/layout/vList2"/>
    <dgm:cxn modelId="{FFE1CCA7-FF31-4EF1-BB78-2EF91B3DA1EA}" type="presParOf" srcId="{E77F3D7B-7118-456E-8860-69E9840CA2F9}" destId="{6104486A-2E8D-46BB-9818-323941B5FCE8}" srcOrd="5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5063B7-85D1-441D-87C6-864638207FCC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C353A9-2E9A-4B42-B9DF-3904A72B6A0E}">
      <dgm:prSet/>
      <dgm:spPr>
        <a:solidFill>
          <a:srgbClr val="EC008C"/>
        </a:solidFill>
      </dgm:spPr>
      <dgm:t>
        <a:bodyPr/>
        <a:lstStyle/>
        <a:p>
          <a:r>
            <a:rPr lang="fi-FI" dirty="0"/>
            <a:t>Koostuvat pääosin hiilestä, vedystä, typestä ja hapesta</a:t>
          </a:r>
        </a:p>
        <a:p>
          <a:endParaRPr lang="en-US" dirty="0"/>
        </a:p>
      </dgm:t>
    </dgm:pt>
    <dgm:pt modelId="{C30C19A1-0B86-4B48-8CD1-BC251B538350}" type="parTrans" cxnId="{E893A836-17D9-42C9-9647-9C13C0169F53}">
      <dgm:prSet/>
      <dgm:spPr/>
      <dgm:t>
        <a:bodyPr/>
        <a:lstStyle/>
        <a:p>
          <a:endParaRPr lang="en-US"/>
        </a:p>
      </dgm:t>
    </dgm:pt>
    <dgm:pt modelId="{34A83047-F862-4DFB-A54B-26CD2997000F}" type="sibTrans" cxnId="{E893A836-17D9-42C9-9647-9C13C0169F53}">
      <dgm:prSet/>
      <dgm:spPr>
        <a:solidFill>
          <a:srgbClr val="A9A9D5">
            <a:alpha val="90000"/>
          </a:srgbClr>
        </a:solidFill>
        <a:ln>
          <a:solidFill>
            <a:srgbClr val="7030A0">
              <a:alpha val="90000"/>
            </a:srgbClr>
          </a:solidFill>
        </a:ln>
      </dgm:spPr>
      <dgm:t>
        <a:bodyPr/>
        <a:lstStyle/>
        <a:p>
          <a:endParaRPr lang="en-US"/>
        </a:p>
      </dgm:t>
    </dgm:pt>
    <dgm:pt modelId="{3CF7D86E-E6B4-4391-9E9E-B7D36B437025}">
      <dgm:prSet/>
      <dgm:spPr>
        <a:solidFill>
          <a:srgbClr val="F27CB1"/>
        </a:solidFill>
      </dgm:spPr>
      <dgm:t>
        <a:bodyPr/>
        <a:lstStyle/>
        <a:p>
          <a:r>
            <a:rPr lang="fi-FI" dirty="0"/>
            <a:t>Suuri pinta-ala suhteessa tilavuuteen</a:t>
          </a:r>
          <a:br>
            <a:rPr lang="fi-FI" dirty="0"/>
          </a:br>
          <a:r>
            <a:rPr lang="fi-FI" dirty="0"/>
            <a:t>	</a:t>
          </a:r>
          <a:r>
            <a:rPr lang="fi-FI" dirty="0">
              <a:sym typeface="Wingdings"/>
            </a:rPr>
            <a:t> nopea reaktiokyky 	ympäristön muutoksiin</a:t>
          </a:r>
          <a:endParaRPr lang="en-US" dirty="0"/>
        </a:p>
      </dgm:t>
    </dgm:pt>
    <dgm:pt modelId="{18D45F16-2F8B-44D2-92B4-C4F3E4247E1A}" type="sibTrans" cxnId="{D3F4FF08-8A68-4FFE-B749-2D2F28A90751}">
      <dgm:prSet/>
      <dgm:spPr>
        <a:solidFill>
          <a:srgbClr val="A9A9D5"/>
        </a:solidFill>
        <a:ln>
          <a:solidFill>
            <a:srgbClr val="7030A0">
              <a:alpha val="90000"/>
            </a:srgbClr>
          </a:solidFill>
        </a:ln>
      </dgm:spPr>
      <dgm:t>
        <a:bodyPr/>
        <a:lstStyle/>
        <a:p>
          <a:endParaRPr lang="en-US"/>
        </a:p>
      </dgm:t>
    </dgm:pt>
    <dgm:pt modelId="{2C185567-4EDC-43DF-AA58-BB320711971E}" type="parTrans" cxnId="{D3F4FF08-8A68-4FFE-B749-2D2F28A90751}">
      <dgm:prSet/>
      <dgm:spPr/>
      <dgm:t>
        <a:bodyPr/>
        <a:lstStyle/>
        <a:p>
          <a:endParaRPr lang="en-US"/>
        </a:p>
      </dgm:t>
    </dgm:pt>
    <dgm:pt modelId="{B76DB791-43C0-485C-9616-DA9883D2B1EE}">
      <dgm:prSet/>
      <dgm:spPr>
        <a:solidFill>
          <a:srgbClr val="F6A8CB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dirty="0">
              <a:sym typeface="Wingdings"/>
            </a:rPr>
            <a:t>Koko ja muoto vaihtelee</a:t>
          </a:r>
          <a:endParaRPr lang="en-US" dirty="0"/>
        </a:p>
      </dgm:t>
    </dgm:pt>
    <dgm:pt modelId="{7D32487C-43C8-417C-8E92-EA8D0DBBAFBC}" type="parTrans" cxnId="{731088DB-B0D5-49B4-A1CB-CF315FFDBE86}">
      <dgm:prSet/>
      <dgm:spPr/>
      <dgm:t>
        <a:bodyPr/>
        <a:lstStyle/>
        <a:p>
          <a:endParaRPr lang="fi-FI"/>
        </a:p>
      </dgm:t>
    </dgm:pt>
    <dgm:pt modelId="{FBFB9735-A86A-429D-AF1A-828A949E6EA0}" type="sibTrans" cxnId="{731088DB-B0D5-49B4-A1CB-CF315FFDBE86}">
      <dgm:prSet/>
      <dgm:spPr/>
      <dgm:t>
        <a:bodyPr/>
        <a:lstStyle/>
        <a:p>
          <a:endParaRPr lang="fi-FI"/>
        </a:p>
      </dgm:t>
    </dgm:pt>
    <dgm:pt modelId="{FD86600D-E5A0-48F4-BD98-187362EDFBD2}" type="pres">
      <dgm:prSet presAssocID="{005063B7-85D1-441D-87C6-864638207FCC}" presName="linear" presStyleCnt="0">
        <dgm:presLayoutVars>
          <dgm:animLvl val="lvl"/>
          <dgm:resizeHandles val="exact"/>
        </dgm:presLayoutVars>
      </dgm:prSet>
      <dgm:spPr/>
    </dgm:pt>
    <dgm:pt modelId="{2FB19732-DBDF-4829-AB74-C56ADE14B56C}" type="pres">
      <dgm:prSet presAssocID="{7BC353A9-2E9A-4B42-B9DF-3904A72B6A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468FB2C-8CC2-4985-B8CF-0B9A10AF1857}" type="pres">
      <dgm:prSet presAssocID="{34A83047-F862-4DFB-A54B-26CD2997000F}" presName="spacer" presStyleCnt="0"/>
      <dgm:spPr/>
    </dgm:pt>
    <dgm:pt modelId="{9824FFF1-3003-4815-B245-4B6052EDD373}" type="pres">
      <dgm:prSet presAssocID="{3CF7D86E-E6B4-4391-9E9E-B7D36B4370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9C5EBA5-362E-4AC9-BA76-322738A0A1AF}" type="pres">
      <dgm:prSet presAssocID="{18D45F16-2F8B-44D2-92B4-C4F3E4247E1A}" presName="spacer" presStyleCnt="0"/>
      <dgm:spPr/>
    </dgm:pt>
    <dgm:pt modelId="{93302375-2E69-4CB0-A497-F036008F00DD}" type="pres">
      <dgm:prSet presAssocID="{B76DB791-43C0-485C-9616-DA9883D2B1E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3F4FF08-8A68-4FFE-B749-2D2F28A90751}" srcId="{005063B7-85D1-441D-87C6-864638207FCC}" destId="{3CF7D86E-E6B4-4391-9E9E-B7D36B437025}" srcOrd="1" destOrd="0" parTransId="{2C185567-4EDC-43DF-AA58-BB320711971E}" sibTransId="{18D45F16-2F8B-44D2-92B4-C4F3E4247E1A}"/>
    <dgm:cxn modelId="{A732AD30-5C08-44D6-AEE5-AD39A3D8EAEA}" type="presOf" srcId="{005063B7-85D1-441D-87C6-864638207FCC}" destId="{FD86600D-E5A0-48F4-BD98-187362EDFBD2}" srcOrd="0" destOrd="0" presId="urn:microsoft.com/office/officeart/2005/8/layout/vList2"/>
    <dgm:cxn modelId="{E893A836-17D9-42C9-9647-9C13C0169F53}" srcId="{005063B7-85D1-441D-87C6-864638207FCC}" destId="{7BC353A9-2E9A-4B42-B9DF-3904A72B6A0E}" srcOrd="0" destOrd="0" parTransId="{C30C19A1-0B86-4B48-8CD1-BC251B538350}" sibTransId="{34A83047-F862-4DFB-A54B-26CD2997000F}"/>
    <dgm:cxn modelId="{802F107B-1F41-44B5-AAF8-E8A9FFCF8635}" type="presOf" srcId="{7BC353A9-2E9A-4B42-B9DF-3904A72B6A0E}" destId="{2FB19732-DBDF-4829-AB74-C56ADE14B56C}" srcOrd="0" destOrd="0" presId="urn:microsoft.com/office/officeart/2005/8/layout/vList2"/>
    <dgm:cxn modelId="{53FD93A5-D9C2-4570-A8F8-4C7C6895E7E6}" type="presOf" srcId="{3CF7D86E-E6B4-4391-9E9E-B7D36B437025}" destId="{9824FFF1-3003-4815-B245-4B6052EDD373}" srcOrd="0" destOrd="0" presId="urn:microsoft.com/office/officeart/2005/8/layout/vList2"/>
    <dgm:cxn modelId="{63D382AC-423C-46BA-9AE6-B54DEF44C253}" type="presOf" srcId="{B76DB791-43C0-485C-9616-DA9883D2B1EE}" destId="{93302375-2E69-4CB0-A497-F036008F00DD}" srcOrd="0" destOrd="0" presId="urn:microsoft.com/office/officeart/2005/8/layout/vList2"/>
    <dgm:cxn modelId="{731088DB-B0D5-49B4-A1CB-CF315FFDBE86}" srcId="{005063B7-85D1-441D-87C6-864638207FCC}" destId="{B76DB791-43C0-485C-9616-DA9883D2B1EE}" srcOrd="2" destOrd="0" parTransId="{7D32487C-43C8-417C-8E92-EA8D0DBBAFBC}" sibTransId="{FBFB9735-A86A-429D-AF1A-828A949E6EA0}"/>
    <dgm:cxn modelId="{2C696691-0665-4B74-B00F-C85621FE73C6}" type="presParOf" srcId="{FD86600D-E5A0-48F4-BD98-187362EDFBD2}" destId="{2FB19732-DBDF-4829-AB74-C56ADE14B56C}" srcOrd="0" destOrd="0" presId="urn:microsoft.com/office/officeart/2005/8/layout/vList2"/>
    <dgm:cxn modelId="{4D37DF16-8060-4094-916C-0B1B85CE046A}" type="presParOf" srcId="{FD86600D-E5A0-48F4-BD98-187362EDFBD2}" destId="{E468FB2C-8CC2-4985-B8CF-0B9A10AF1857}" srcOrd="1" destOrd="0" presId="urn:microsoft.com/office/officeart/2005/8/layout/vList2"/>
    <dgm:cxn modelId="{5EC7ADC2-6DDC-480A-A591-111D461B71F0}" type="presParOf" srcId="{FD86600D-E5A0-48F4-BD98-187362EDFBD2}" destId="{9824FFF1-3003-4815-B245-4B6052EDD373}" srcOrd="2" destOrd="0" presId="urn:microsoft.com/office/officeart/2005/8/layout/vList2"/>
    <dgm:cxn modelId="{C300D252-D175-4819-8F64-8DC337605B0C}" type="presParOf" srcId="{FD86600D-E5A0-48F4-BD98-187362EDFBD2}" destId="{39C5EBA5-362E-4AC9-BA76-322738A0A1AF}" srcOrd="3" destOrd="0" presId="urn:microsoft.com/office/officeart/2005/8/layout/vList2"/>
    <dgm:cxn modelId="{8F10334D-8E73-487C-9E4D-9E9C41D5277D}" type="presParOf" srcId="{FD86600D-E5A0-48F4-BD98-187362EDFBD2}" destId="{93302375-2E69-4CB0-A497-F036008F00DD}" srcOrd="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5063B7-85D1-441D-87C6-864638207FC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BC353A9-2E9A-4B42-B9DF-3904A72B6A0E}">
      <dgm:prSet/>
      <dgm:spPr>
        <a:solidFill>
          <a:srgbClr val="28B5E9"/>
        </a:solidFill>
      </dgm:spPr>
      <dgm:t>
        <a:bodyPr/>
        <a:lstStyle/>
        <a:p>
          <a:r>
            <a:rPr lang="fi-FI" dirty="0"/>
            <a:t>Solut muodostuvat pääosin vedestä</a:t>
          </a:r>
          <a:endParaRPr lang="en-US" dirty="0"/>
        </a:p>
      </dgm:t>
    </dgm:pt>
    <dgm:pt modelId="{C30C19A1-0B86-4B48-8CD1-BC251B538350}" type="parTrans" cxnId="{E893A836-17D9-42C9-9647-9C13C0169F53}">
      <dgm:prSet/>
      <dgm:spPr/>
      <dgm:t>
        <a:bodyPr/>
        <a:lstStyle/>
        <a:p>
          <a:endParaRPr lang="en-US"/>
        </a:p>
      </dgm:t>
    </dgm:pt>
    <dgm:pt modelId="{34A83047-F862-4DFB-A54B-26CD2997000F}" type="sibTrans" cxnId="{E893A836-17D9-42C9-9647-9C13C0169F53}">
      <dgm:prSet phldrT="01"/>
      <dgm:spPr/>
    </dgm:pt>
    <dgm:pt modelId="{3CF7D86E-E6B4-4391-9E9E-B7D36B437025}">
      <dgm:prSet/>
      <dgm:spPr>
        <a:solidFill>
          <a:srgbClr val="54C6EE"/>
        </a:solidFill>
      </dgm:spPr>
      <dgm:t>
        <a:bodyPr/>
        <a:lstStyle/>
        <a:p>
          <a:r>
            <a:rPr lang="fi-FI" dirty="0"/>
            <a:t>Vesi on hyvä liuotin ja siinä tapahtuvat solujen biokemialliset reaktiot.</a:t>
          </a:r>
          <a:endParaRPr lang="en-US" dirty="0"/>
        </a:p>
      </dgm:t>
    </dgm:pt>
    <dgm:pt modelId="{18D45F16-2F8B-44D2-92B4-C4F3E4247E1A}" type="sibTrans" cxnId="{D3F4FF08-8A68-4FFE-B749-2D2F28A90751}">
      <dgm:prSet phldrT="02"/>
      <dgm:spPr/>
    </dgm:pt>
    <dgm:pt modelId="{2C185567-4EDC-43DF-AA58-BB320711971E}" type="parTrans" cxnId="{D3F4FF08-8A68-4FFE-B749-2D2F28A90751}">
      <dgm:prSet/>
      <dgm:spPr/>
      <dgm:t>
        <a:bodyPr/>
        <a:lstStyle/>
        <a:p>
          <a:endParaRPr lang="en-US"/>
        </a:p>
      </dgm:t>
    </dgm:pt>
    <dgm:pt modelId="{CFD8F1DF-3BAC-49CB-A796-4E47F5DFF390}">
      <dgm:prSet/>
      <dgm:spPr>
        <a:solidFill>
          <a:srgbClr val="89D7F3"/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fi-FI">
              <a:cs typeface="Calibri"/>
            </a:rPr>
            <a:t>Vesi on monien solujen reaktioiden lähtöaine tai reaktiotuote.</a:t>
          </a:r>
          <a:endParaRPr lang="en-US"/>
        </a:p>
      </dgm:t>
    </dgm:pt>
    <dgm:pt modelId="{D5DBAF77-C981-4C58-BE58-72956FCE2D52}" type="sibTrans" cxnId="{B03C9D25-4046-4A98-A7EF-BD1631D925BE}">
      <dgm:prSet phldrT="03"/>
      <dgm:spPr/>
    </dgm:pt>
    <dgm:pt modelId="{D0821C82-27AE-4133-B369-C27B1886C37A}" type="parTrans" cxnId="{B03C9D25-4046-4A98-A7EF-BD1631D925BE}">
      <dgm:prSet/>
      <dgm:spPr/>
      <dgm:t>
        <a:bodyPr/>
        <a:lstStyle/>
        <a:p>
          <a:endParaRPr lang="fi-FI"/>
        </a:p>
      </dgm:t>
    </dgm:pt>
    <dgm:pt modelId="{E5AE1F70-6CC6-4047-816B-171E71109FA1}">
      <dgm:prSet/>
      <dgm:spPr>
        <a:solidFill>
          <a:srgbClr val="B6E7F8"/>
        </a:solidFill>
      </dgm:spPr>
      <dgm:t>
        <a:bodyPr/>
        <a:lstStyle/>
        <a:p>
          <a:pPr>
            <a:buFont typeface="Arial" charset="0"/>
            <a:buNone/>
          </a:pPr>
          <a:r>
            <a:rPr lang="fi-FI" dirty="0">
              <a:cs typeface="Calibri" panose="020F0502020204030204"/>
            </a:rPr>
            <a:t>Vesi on hyvä lämmönkuljettaja ja lämmöntasaaja</a:t>
          </a:r>
          <a:endParaRPr lang="en-US" dirty="0"/>
        </a:p>
      </dgm:t>
    </dgm:pt>
    <dgm:pt modelId="{7754D56D-B68F-4B2D-A7B1-F571EB5282CB}" type="sibTrans" cxnId="{A3FC0F01-49F9-44E4-8CF0-225187DCE8F2}">
      <dgm:prSet phldrT="04"/>
      <dgm:spPr/>
      <dgm:t>
        <a:bodyPr/>
        <a:lstStyle/>
        <a:p>
          <a:endParaRPr lang="fi-FI"/>
        </a:p>
      </dgm:t>
    </dgm:pt>
    <dgm:pt modelId="{F2FCC927-A5E0-4CD7-ADD4-E8499860DE1E}" type="parTrans" cxnId="{A3FC0F01-49F9-44E4-8CF0-225187DCE8F2}">
      <dgm:prSet/>
      <dgm:spPr/>
      <dgm:t>
        <a:bodyPr/>
        <a:lstStyle/>
        <a:p>
          <a:endParaRPr lang="fi-FI"/>
        </a:p>
      </dgm:t>
    </dgm:pt>
    <dgm:pt modelId="{0F0746ED-CDFA-40B8-9294-3C6F0986C662}" type="pres">
      <dgm:prSet presAssocID="{005063B7-85D1-441D-87C6-864638207FCC}" presName="linear" presStyleCnt="0">
        <dgm:presLayoutVars>
          <dgm:animLvl val="lvl"/>
          <dgm:resizeHandles val="exact"/>
        </dgm:presLayoutVars>
      </dgm:prSet>
      <dgm:spPr/>
    </dgm:pt>
    <dgm:pt modelId="{7709E92F-6F5C-45E9-A1CE-32377E6A2732}" type="pres">
      <dgm:prSet presAssocID="{7BC353A9-2E9A-4B42-B9DF-3904A72B6A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DDA04F-1186-49C5-92AB-ED529A807482}" type="pres">
      <dgm:prSet presAssocID="{34A83047-F862-4DFB-A54B-26CD2997000F}" presName="spacer" presStyleCnt="0"/>
      <dgm:spPr/>
    </dgm:pt>
    <dgm:pt modelId="{2EC88457-289A-46E4-A14B-270DDDE56BE6}" type="pres">
      <dgm:prSet presAssocID="{3CF7D86E-E6B4-4391-9E9E-B7D36B43702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CADA857-2BD0-46EE-9B51-350E9BACBC21}" type="pres">
      <dgm:prSet presAssocID="{18D45F16-2F8B-44D2-92B4-C4F3E4247E1A}" presName="spacer" presStyleCnt="0"/>
      <dgm:spPr/>
    </dgm:pt>
    <dgm:pt modelId="{F3997766-A9C2-4C2F-B6FC-DFAEF597B2A6}" type="pres">
      <dgm:prSet presAssocID="{CFD8F1DF-3BAC-49CB-A796-4E47F5DFF39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DB2023F-C480-4D3A-92BE-A2EEB542A115}" type="pres">
      <dgm:prSet presAssocID="{D5DBAF77-C981-4C58-BE58-72956FCE2D52}" presName="spacer" presStyleCnt="0"/>
      <dgm:spPr/>
    </dgm:pt>
    <dgm:pt modelId="{F845C35F-AF37-4D46-AD6F-379BC51B5377}" type="pres">
      <dgm:prSet presAssocID="{E5AE1F70-6CC6-4047-816B-171E71109FA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3FC0F01-49F9-44E4-8CF0-225187DCE8F2}" srcId="{005063B7-85D1-441D-87C6-864638207FCC}" destId="{E5AE1F70-6CC6-4047-816B-171E71109FA1}" srcOrd="3" destOrd="0" parTransId="{F2FCC927-A5E0-4CD7-ADD4-E8499860DE1E}" sibTransId="{7754D56D-B68F-4B2D-A7B1-F571EB5282CB}"/>
    <dgm:cxn modelId="{D3F4FF08-8A68-4FFE-B749-2D2F28A90751}" srcId="{005063B7-85D1-441D-87C6-864638207FCC}" destId="{3CF7D86E-E6B4-4391-9E9E-B7D36B437025}" srcOrd="1" destOrd="0" parTransId="{2C185567-4EDC-43DF-AA58-BB320711971E}" sibTransId="{18D45F16-2F8B-44D2-92B4-C4F3E4247E1A}"/>
    <dgm:cxn modelId="{8BCFDE0B-3ECD-4D29-BD48-ACB88DD28551}" type="presOf" srcId="{3CF7D86E-E6B4-4391-9E9E-B7D36B437025}" destId="{2EC88457-289A-46E4-A14B-270DDDE56BE6}" srcOrd="0" destOrd="0" presId="urn:microsoft.com/office/officeart/2005/8/layout/vList2"/>
    <dgm:cxn modelId="{C60E0818-A0E5-489B-8E8B-CD21C446D1E3}" type="presOf" srcId="{E5AE1F70-6CC6-4047-816B-171E71109FA1}" destId="{F845C35F-AF37-4D46-AD6F-379BC51B5377}" srcOrd="0" destOrd="0" presId="urn:microsoft.com/office/officeart/2005/8/layout/vList2"/>
    <dgm:cxn modelId="{B03C9D25-4046-4A98-A7EF-BD1631D925BE}" srcId="{005063B7-85D1-441D-87C6-864638207FCC}" destId="{CFD8F1DF-3BAC-49CB-A796-4E47F5DFF390}" srcOrd="2" destOrd="0" parTransId="{D0821C82-27AE-4133-B369-C27B1886C37A}" sibTransId="{D5DBAF77-C981-4C58-BE58-72956FCE2D52}"/>
    <dgm:cxn modelId="{E893A836-17D9-42C9-9647-9C13C0169F53}" srcId="{005063B7-85D1-441D-87C6-864638207FCC}" destId="{7BC353A9-2E9A-4B42-B9DF-3904A72B6A0E}" srcOrd="0" destOrd="0" parTransId="{C30C19A1-0B86-4B48-8CD1-BC251B538350}" sibTransId="{34A83047-F862-4DFB-A54B-26CD2997000F}"/>
    <dgm:cxn modelId="{007CD08C-C788-4C72-B95D-57A3C56E9890}" type="presOf" srcId="{005063B7-85D1-441D-87C6-864638207FCC}" destId="{0F0746ED-CDFA-40B8-9294-3C6F0986C662}" srcOrd="0" destOrd="0" presId="urn:microsoft.com/office/officeart/2005/8/layout/vList2"/>
    <dgm:cxn modelId="{FC924094-03F4-40B1-BA60-BE9DBF96857D}" type="presOf" srcId="{7BC353A9-2E9A-4B42-B9DF-3904A72B6A0E}" destId="{7709E92F-6F5C-45E9-A1CE-32377E6A2732}" srcOrd="0" destOrd="0" presId="urn:microsoft.com/office/officeart/2005/8/layout/vList2"/>
    <dgm:cxn modelId="{D422E5F7-79D6-4BA7-A087-B2541045736A}" type="presOf" srcId="{CFD8F1DF-3BAC-49CB-A796-4E47F5DFF390}" destId="{F3997766-A9C2-4C2F-B6FC-DFAEF597B2A6}" srcOrd="0" destOrd="0" presId="urn:microsoft.com/office/officeart/2005/8/layout/vList2"/>
    <dgm:cxn modelId="{09F46EB3-8BBF-4D90-9663-8EB600013727}" type="presParOf" srcId="{0F0746ED-CDFA-40B8-9294-3C6F0986C662}" destId="{7709E92F-6F5C-45E9-A1CE-32377E6A2732}" srcOrd="0" destOrd="0" presId="urn:microsoft.com/office/officeart/2005/8/layout/vList2"/>
    <dgm:cxn modelId="{F3C91BE6-AA73-4800-803E-2F20109EF4EA}" type="presParOf" srcId="{0F0746ED-CDFA-40B8-9294-3C6F0986C662}" destId="{00DDA04F-1186-49C5-92AB-ED529A807482}" srcOrd="1" destOrd="0" presId="urn:microsoft.com/office/officeart/2005/8/layout/vList2"/>
    <dgm:cxn modelId="{867E2D26-8B68-4CFD-9CAC-D569CE5485AA}" type="presParOf" srcId="{0F0746ED-CDFA-40B8-9294-3C6F0986C662}" destId="{2EC88457-289A-46E4-A14B-270DDDE56BE6}" srcOrd="2" destOrd="0" presId="urn:microsoft.com/office/officeart/2005/8/layout/vList2"/>
    <dgm:cxn modelId="{719098F5-FAFD-444E-AB62-1CF8C88B1F19}" type="presParOf" srcId="{0F0746ED-CDFA-40B8-9294-3C6F0986C662}" destId="{ACADA857-2BD0-46EE-9B51-350E9BACBC21}" srcOrd="3" destOrd="0" presId="urn:microsoft.com/office/officeart/2005/8/layout/vList2"/>
    <dgm:cxn modelId="{04A0434A-8D19-43A8-B0A3-BFC6BBA5104E}" type="presParOf" srcId="{0F0746ED-CDFA-40B8-9294-3C6F0986C662}" destId="{F3997766-A9C2-4C2F-B6FC-DFAEF597B2A6}" srcOrd="4" destOrd="0" presId="urn:microsoft.com/office/officeart/2005/8/layout/vList2"/>
    <dgm:cxn modelId="{90707931-397C-42F5-8987-028F6EEADB5B}" type="presParOf" srcId="{0F0746ED-CDFA-40B8-9294-3C6F0986C662}" destId="{1DB2023F-C480-4D3A-92BE-A2EEB542A115}" srcOrd="5" destOrd="0" presId="urn:microsoft.com/office/officeart/2005/8/layout/vList2"/>
    <dgm:cxn modelId="{7B99C819-4368-4300-96BE-610A10AE438F}" type="presParOf" srcId="{0F0746ED-CDFA-40B8-9294-3C6F0986C662}" destId="{F845C35F-AF37-4D46-AD6F-379BC51B5377}" srcOrd="6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5063B7-85D1-441D-87C6-864638207FCC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C353A9-2E9A-4B42-B9DF-3904A72B6A0E}">
      <dgm:prSet/>
      <dgm:spPr>
        <a:solidFill>
          <a:srgbClr val="A9A9D5"/>
        </a:solidFill>
      </dgm:spPr>
      <dgm:t>
        <a:bodyPr/>
        <a:lstStyle/>
        <a:p>
          <a:r>
            <a:rPr lang="fi-FI" dirty="0">
              <a:cs typeface="Calibri"/>
            </a:rPr>
            <a:t>Hiilihydraatit: </a:t>
          </a:r>
          <a:endParaRPr lang="en-US" dirty="0"/>
        </a:p>
      </dgm:t>
    </dgm:pt>
    <dgm:pt modelId="{C30C19A1-0B86-4B48-8CD1-BC251B538350}" type="parTrans" cxnId="{E893A836-17D9-42C9-9647-9C13C0169F53}">
      <dgm:prSet/>
      <dgm:spPr/>
      <dgm:t>
        <a:bodyPr/>
        <a:lstStyle/>
        <a:p>
          <a:endParaRPr lang="en-US"/>
        </a:p>
      </dgm:t>
    </dgm:pt>
    <dgm:pt modelId="{34A83047-F862-4DFB-A54B-26CD2997000F}" type="sibTrans" cxnId="{E893A836-17D9-42C9-9647-9C13C0169F53}">
      <dgm:prSet/>
      <dgm:spPr/>
      <dgm:t>
        <a:bodyPr/>
        <a:lstStyle/>
        <a:p>
          <a:endParaRPr lang="en-US"/>
        </a:p>
      </dgm:t>
    </dgm:pt>
    <dgm:pt modelId="{3CF7D86E-E6B4-4391-9E9E-B7D36B437025}">
      <dgm:prSet/>
      <dgm:spPr>
        <a:solidFill>
          <a:srgbClr val="FFD55D"/>
        </a:solidFill>
      </dgm:spPr>
      <dgm:t>
        <a:bodyPr/>
        <a:lstStyle/>
        <a:p>
          <a:r>
            <a:rPr lang="fi-FI">
              <a:cs typeface="Calibri"/>
            </a:rPr>
            <a:t>Lipidit eli rasva-aineet:</a:t>
          </a:r>
          <a:endParaRPr lang="en-US" dirty="0"/>
        </a:p>
      </dgm:t>
    </dgm:pt>
    <dgm:pt modelId="{18D45F16-2F8B-44D2-92B4-C4F3E4247E1A}" type="sibTrans" cxnId="{D3F4FF08-8A68-4FFE-B749-2D2F28A90751}">
      <dgm:prSet/>
      <dgm:spPr/>
      <dgm:t>
        <a:bodyPr/>
        <a:lstStyle/>
        <a:p>
          <a:endParaRPr lang="en-US"/>
        </a:p>
      </dgm:t>
    </dgm:pt>
    <dgm:pt modelId="{2C185567-4EDC-43DF-AA58-BB320711971E}" type="parTrans" cxnId="{D3F4FF08-8A68-4FFE-B749-2D2F28A90751}">
      <dgm:prSet/>
      <dgm:spPr/>
      <dgm:t>
        <a:bodyPr/>
        <a:lstStyle/>
        <a:p>
          <a:endParaRPr lang="en-US"/>
        </a:p>
      </dgm:t>
    </dgm:pt>
    <dgm:pt modelId="{F966B3BF-D858-49EC-B72B-390271E6563C}">
      <dgm:prSet/>
      <dgm:spPr/>
      <dgm:t>
        <a:bodyPr/>
        <a:lstStyle/>
        <a:p>
          <a:r>
            <a:rPr lang="fi-FI" dirty="0">
              <a:cs typeface="Calibri"/>
            </a:rPr>
            <a:t>hyviä energialähteitä ja energiavarastoja</a:t>
          </a:r>
        </a:p>
      </dgm:t>
    </dgm:pt>
    <dgm:pt modelId="{EA0EFB88-AAA0-4767-9F6D-C43AC96828D1}" type="parTrans" cxnId="{2C378197-79E3-4D09-B469-D04BB5EF4B03}">
      <dgm:prSet/>
      <dgm:spPr/>
      <dgm:t>
        <a:bodyPr/>
        <a:lstStyle/>
        <a:p>
          <a:endParaRPr lang="fi-FI"/>
        </a:p>
      </dgm:t>
    </dgm:pt>
    <dgm:pt modelId="{08E53905-D16F-4939-BC72-FDE0C89B3A9D}" type="sibTrans" cxnId="{2C378197-79E3-4D09-B469-D04BB5EF4B03}">
      <dgm:prSet/>
      <dgm:spPr/>
      <dgm:t>
        <a:bodyPr/>
        <a:lstStyle/>
        <a:p>
          <a:endParaRPr lang="fi-FI"/>
        </a:p>
      </dgm:t>
    </dgm:pt>
    <dgm:pt modelId="{7B8E6B79-49B5-429F-9F17-8DCA46FDE627}">
      <dgm:prSet/>
      <dgm:spPr/>
      <dgm:t>
        <a:bodyPr/>
        <a:lstStyle/>
        <a:p>
          <a:r>
            <a:rPr lang="fi-FI" dirty="0">
              <a:cs typeface="Calibri"/>
            </a:rPr>
            <a:t>pitkäketjuiset hiilihydraatit toimivat soluissa tukirakenteina</a:t>
          </a:r>
        </a:p>
      </dgm:t>
    </dgm:pt>
    <dgm:pt modelId="{BEECE47A-D8C4-456E-96AF-55FC5C199106}" type="parTrans" cxnId="{76D796CE-95FD-48AB-A18E-6138B89F5C2D}">
      <dgm:prSet/>
      <dgm:spPr/>
      <dgm:t>
        <a:bodyPr/>
        <a:lstStyle/>
        <a:p>
          <a:endParaRPr lang="fi-FI"/>
        </a:p>
      </dgm:t>
    </dgm:pt>
    <dgm:pt modelId="{7CE28C22-62F1-46A5-9925-C8137C9CE5EB}" type="sibTrans" cxnId="{76D796CE-95FD-48AB-A18E-6138B89F5C2D}">
      <dgm:prSet/>
      <dgm:spPr/>
      <dgm:t>
        <a:bodyPr/>
        <a:lstStyle/>
        <a:p>
          <a:endParaRPr lang="fi-FI"/>
        </a:p>
      </dgm:t>
    </dgm:pt>
    <dgm:pt modelId="{DB1EAB34-0199-49A5-8D86-7B42AE3FD730}">
      <dgm:prSet/>
      <dgm:spPr/>
      <dgm:t>
        <a:bodyPr/>
        <a:lstStyle/>
        <a:p>
          <a:r>
            <a:rPr lang="fi-FI">
              <a:cs typeface="Calibri"/>
            </a:rPr>
            <a:t>Triglyseridit energiavarastoina ja -lähteinä</a:t>
          </a:r>
          <a:endParaRPr lang="fi-FI" dirty="0">
            <a:cs typeface="Calibri"/>
          </a:endParaRPr>
        </a:p>
      </dgm:t>
    </dgm:pt>
    <dgm:pt modelId="{929331AC-C69D-4373-A0EF-2A9EF92FE2EC}" type="parTrans" cxnId="{92F2E647-4B93-46F7-8971-4C65AB13B358}">
      <dgm:prSet/>
      <dgm:spPr/>
      <dgm:t>
        <a:bodyPr/>
        <a:lstStyle/>
        <a:p>
          <a:endParaRPr lang="fi-FI"/>
        </a:p>
      </dgm:t>
    </dgm:pt>
    <dgm:pt modelId="{BC28482D-87EB-491D-92F6-5535085D03C8}" type="sibTrans" cxnId="{92F2E647-4B93-46F7-8971-4C65AB13B358}">
      <dgm:prSet/>
      <dgm:spPr/>
      <dgm:t>
        <a:bodyPr/>
        <a:lstStyle/>
        <a:p>
          <a:endParaRPr lang="fi-FI"/>
        </a:p>
      </dgm:t>
    </dgm:pt>
    <dgm:pt modelId="{7BE79FC3-9927-4CD7-B8DB-78C55777EC6E}">
      <dgm:prSet/>
      <dgm:spPr/>
      <dgm:t>
        <a:bodyPr/>
        <a:lstStyle/>
        <a:p>
          <a:r>
            <a:rPr lang="fi-FI" dirty="0" err="1">
              <a:cs typeface="Calibri"/>
            </a:rPr>
            <a:t>Fosfolipidit</a:t>
          </a:r>
          <a:r>
            <a:rPr lang="fi-FI" dirty="0">
              <a:cs typeface="Calibri"/>
            </a:rPr>
            <a:t> kalvorakenteiden rakennusosia</a:t>
          </a:r>
        </a:p>
      </dgm:t>
    </dgm:pt>
    <dgm:pt modelId="{E29D3435-ADFC-471C-A417-956FA75F3359}" type="parTrans" cxnId="{1FAB5DCC-FEF4-4E41-853E-FC736629E861}">
      <dgm:prSet/>
      <dgm:spPr/>
      <dgm:t>
        <a:bodyPr/>
        <a:lstStyle/>
        <a:p>
          <a:endParaRPr lang="fi-FI"/>
        </a:p>
      </dgm:t>
    </dgm:pt>
    <dgm:pt modelId="{608D3364-39F5-4657-BFBC-D81192B47EA7}" type="sibTrans" cxnId="{1FAB5DCC-FEF4-4E41-853E-FC736629E861}">
      <dgm:prSet/>
      <dgm:spPr/>
      <dgm:t>
        <a:bodyPr/>
        <a:lstStyle/>
        <a:p>
          <a:endParaRPr lang="fi-FI"/>
        </a:p>
      </dgm:t>
    </dgm:pt>
    <dgm:pt modelId="{4C1C000C-8932-4E3B-8D5D-93D8C106DB52}">
      <dgm:prSet/>
      <dgm:spPr/>
      <dgm:t>
        <a:bodyPr/>
        <a:lstStyle/>
        <a:p>
          <a:r>
            <a:rPr lang="fi-FI">
              <a:cs typeface="Calibri"/>
            </a:rPr>
            <a:t>Steroidit hormoneja</a:t>
          </a:r>
          <a:endParaRPr lang="fi-FI" dirty="0">
            <a:cs typeface="Calibri"/>
          </a:endParaRPr>
        </a:p>
      </dgm:t>
    </dgm:pt>
    <dgm:pt modelId="{7E8888B6-3E7B-4322-88D2-879540B8CD57}" type="parTrans" cxnId="{CF4E2F1F-E77A-4388-860C-DDDD83062E7C}">
      <dgm:prSet/>
      <dgm:spPr/>
      <dgm:t>
        <a:bodyPr/>
        <a:lstStyle/>
        <a:p>
          <a:endParaRPr lang="fi-FI"/>
        </a:p>
      </dgm:t>
    </dgm:pt>
    <dgm:pt modelId="{B76ED4B9-B70C-4D3E-9A57-0BA75EE18816}" type="sibTrans" cxnId="{CF4E2F1F-E77A-4388-860C-DDDD83062E7C}">
      <dgm:prSet/>
      <dgm:spPr/>
      <dgm:t>
        <a:bodyPr/>
        <a:lstStyle/>
        <a:p>
          <a:endParaRPr lang="fi-FI"/>
        </a:p>
      </dgm:t>
    </dgm:pt>
    <dgm:pt modelId="{2384A54A-50B3-43A9-94AE-B5DB537E9D8D}">
      <dgm:prSet/>
      <dgm:spPr/>
      <dgm:t>
        <a:bodyPr/>
        <a:lstStyle/>
        <a:p>
          <a:r>
            <a:rPr lang="fi-FI" dirty="0">
              <a:cs typeface="Calibri"/>
            </a:rPr>
            <a:t>Karotenoidit väriaineita</a:t>
          </a:r>
        </a:p>
      </dgm:t>
    </dgm:pt>
    <dgm:pt modelId="{78C44469-BC8E-4D59-AD04-8ADEE8A1521F}" type="parTrans" cxnId="{71B9754C-6117-4E2F-A13D-08D500A15F3D}">
      <dgm:prSet/>
      <dgm:spPr/>
      <dgm:t>
        <a:bodyPr/>
        <a:lstStyle/>
        <a:p>
          <a:endParaRPr lang="fi-FI"/>
        </a:p>
      </dgm:t>
    </dgm:pt>
    <dgm:pt modelId="{4A81FAEB-BC27-46F0-BD72-6C2442FAB00A}" type="sibTrans" cxnId="{71B9754C-6117-4E2F-A13D-08D500A15F3D}">
      <dgm:prSet/>
      <dgm:spPr/>
      <dgm:t>
        <a:bodyPr/>
        <a:lstStyle/>
        <a:p>
          <a:endParaRPr lang="fi-FI"/>
        </a:p>
      </dgm:t>
    </dgm:pt>
    <dgm:pt modelId="{F784A8A9-9C20-4DE3-968D-6B91DFFBCB51}">
      <dgm:prSet/>
      <dgm:spPr>
        <a:solidFill>
          <a:srgbClr val="F27CB1"/>
        </a:solidFill>
      </dgm:spPr>
      <dgm:t>
        <a:bodyPr/>
        <a:lstStyle/>
        <a:p>
          <a:r>
            <a:rPr lang="fi-FI">
              <a:ea typeface="+mn-lt"/>
              <a:cs typeface="+mn-lt"/>
            </a:rPr>
            <a:t>Proteiinit:</a:t>
          </a:r>
          <a:endParaRPr lang="fi-FI" dirty="0">
            <a:cs typeface="Calibri"/>
          </a:endParaRPr>
        </a:p>
      </dgm:t>
    </dgm:pt>
    <dgm:pt modelId="{6E6BE1CF-75A2-47D8-B673-12081681F191}" type="parTrans" cxnId="{518A0174-A8CE-4261-92CF-26B69D9EBBEF}">
      <dgm:prSet/>
      <dgm:spPr/>
      <dgm:t>
        <a:bodyPr/>
        <a:lstStyle/>
        <a:p>
          <a:endParaRPr lang="fi-FI"/>
        </a:p>
      </dgm:t>
    </dgm:pt>
    <dgm:pt modelId="{046D03DA-CC97-4B20-A992-D5AC1229288F}" type="sibTrans" cxnId="{518A0174-A8CE-4261-92CF-26B69D9EBBEF}">
      <dgm:prSet/>
      <dgm:spPr/>
      <dgm:t>
        <a:bodyPr/>
        <a:lstStyle/>
        <a:p>
          <a:endParaRPr lang="fi-FI"/>
        </a:p>
      </dgm:t>
    </dgm:pt>
    <dgm:pt modelId="{7FFB789B-2526-4574-B2BD-2C5F9EA55C2C}">
      <dgm:prSet/>
      <dgm:spPr/>
      <dgm:t>
        <a:bodyPr/>
        <a:lstStyle/>
        <a:p>
          <a:r>
            <a:rPr lang="fi-FI">
              <a:ea typeface="+mn-lt"/>
              <a:cs typeface="+mn-lt"/>
            </a:rPr>
            <a:t>Rakenneosina, hormoneina, entsyymeinä</a:t>
          </a:r>
          <a:endParaRPr lang="fi-FI" dirty="0">
            <a:ea typeface="+mn-lt"/>
            <a:cs typeface="+mn-lt"/>
          </a:endParaRPr>
        </a:p>
      </dgm:t>
    </dgm:pt>
    <dgm:pt modelId="{FFD6F486-E26C-4D47-B728-63522E247924}" type="parTrans" cxnId="{792C262C-D19F-4FD9-876D-773236C242DE}">
      <dgm:prSet/>
      <dgm:spPr/>
      <dgm:t>
        <a:bodyPr/>
        <a:lstStyle/>
        <a:p>
          <a:endParaRPr lang="fi-FI"/>
        </a:p>
      </dgm:t>
    </dgm:pt>
    <dgm:pt modelId="{ED17A79D-D8B3-4F93-8C43-0CA47879C6E8}" type="sibTrans" cxnId="{792C262C-D19F-4FD9-876D-773236C242DE}">
      <dgm:prSet/>
      <dgm:spPr/>
      <dgm:t>
        <a:bodyPr/>
        <a:lstStyle/>
        <a:p>
          <a:endParaRPr lang="fi-FI"/>
        </a:p>
      </dgm:t>
    </dgm:pt>
    <dgm:pt modelId="{1A2EDA49-98B8-49A5-81FF-595FDF13F6B1}">
      <dgm:prSet/>
      <dgm:spPr>
        <a:solidFill>
          <a:srgbClr val="54C6EE"/>
        </a:solidFill>
      </dgm:spPr>
      <dgm:t>
        <a:bodyPr/>
        <a:lstStyle/>
        <a:p>
          <a:r>
            <a:rPr lang="fi-FI">
              <a:cs typeface="Calibri"/>
            </a:rPr>
            <a:t>Nukleiinihapot:</a:t>
          </a:r>
          <a:endParaRPr lang="fi-FI" dirty="0">
            <a:cs typeface="Calibri"/>
          </a:endParaRPr>
        </a:p>
      </dgm:t>
    </dgm:pt>
    <dgm:pt modelId="{ABC1FF8F-F4C8-4385-A1C1-93035D134973}" type="parTrans" cxnId="{EB19F8FC-25FE-4DBE-80BE-87DA680FC090}">
      <dgm:prSet/>
      <dgm:spPr/>
      <dgm:t>
        <a:bodyPr/>
        <a:lstStyle/>
        <a:p>
          <a:endParaRPr lang="fi-FI"/>
        </a:p>
      </dgm:t>
    </dgm:pt>
    <dgm:pt modelId="{26D3836A-85E3-40F0-9B22-551FF54D1437}" type="sibTrans" cxnId="{EB19F8FC-25FE-4DBE-80BE-87DA680FC090}">
      <dgm:prSet/>
      <dgm:spPr/>
      <dgm:t>
        <a:bodyPr/>
        <a:lstStyle/>
        <a:p>
          <a:endParaRPr lang="fi-FI"/>
        </a:p>
      </dgm:t>
    </dgm:pt>
    <dgm:pt modelId="{64A51D2F-C23B-4AE2-80B9-965C4B9B5B8A}">
      <dgm:prSet/>
      <dgm:spPr/>
      <dgm:t>
        <a:bodyPr/>
        <a:lstStyle/>
        <a:p>
          <a:r>
            <a:rPr lang="fi-FI">
              <a:cs typeface="Calibri"/>
            </a:rPr>
            <a:t>Solujen toimintaa ohjaava perinnöllinen informaatio</a:t>
          </a:r>
          <a:endParaRPr lang="fi-FI" dirty="0">
            <a:cs typeface="Calibri"/>
          </a:endParaRPr>
        </a:p>
      </dgm:t>
    </dgm:pt>
    <dgm:pt modelId="{FA067330-3A1A-4F8B-95F4-23D093DE1FCE}" type="parTrans" cxnId="{9746C385-A4C7-4211-8231-A83ACF89548C}">
      <dgm:prSet/>
      <dgm:spPr/>
      <dgm:t>
        <a:bodyPr/>
        <a:lstStyle/>
        <a:p>
          <a:endParaRPr lang="fi-FI"/>
        </a:p>
      </dgm:t>
    </dgm:pt>
    <dgm:pt modelId="{25AEEE58-F233-464A-A715-D99DCB3B7683}" type="sibTrans" cxnId="{9746C385-A4C7-4211-8231-A83ACF89548C}">
      <dgm:prSet/>
      <dgm:spPr/>
      <dgm:t>
        <a:bodyPr/>
        <a:lstStyle/>
        <a:p>
          <a:endParaRPr lang="fi-FI"/>
        </a:p>
      </dgm:t>
    </dgm:pt>
    <dgm:pt modelId="{21DCF4D9-31F2-40FD-9CDE-73C4E612866E}">
      <dgm:prSet/>
      <dgm:spPr/>
      <dgm:t>
        <a:bodyPr/>
        <a:lstStyle/>
        <a:p>
          <a:r>
            <a:rPr lang="fi-FI">
              <a:cs typeface="Calibri"/>
            </a:rPr>
            <a:t>DNA ja RNA</a:t>
          </a:r>
          <a:endParaRPr lang="fi-FI" dirty="0">
            <a:cs typeface="Calibri"/>
          </a:endParaRPr>
        </a:p>
      </dgm:t>
    </dgm:pt>
    <dgm:pt modelId="{A916D4D6-3676-4DB7-B698-320A8440E069}" type="parTrans" cxnId="{0D8A8594-2CF8-4295-8FAB-3D9A94D9859F}">
      <dgm:prSet/>
      <dgm:spPr/>
      <dgm:t>
        <a:bodyPr/>
        <a:lstStyle/>
        <a:p>
          <a:endParaRPr lang="fi-FI"/>
        </a:p>
      </dgm:t>
    </dgm:pt>
    <dgm:pt modelId="{99F5D5B1-9E1A-494B-A096-EA043C2CA84F}" type="sibTrans" cxnId="{0D8A8594-2CF8-4295-8FAB-3D9A94D9859F}">
      <dgm:prSet/>
      <dgm:spPr/>
      <dgm:t>
        <a:bodyPr/>
        <a:lstStyle/>
        <a:p>
          <a:endParaRPr lang="fi-FI"/>
        </a:p>
      </dgm:t>
    </dgm:pt>
    <dgm:pt modelId="{42F1E7F5-F2A5-48DE-A96C-55A73A9FBDFF}" type="pres">
      <dgm:prSet presAssocID="{005063B7-85D1-441D-87C6-864638207FCC}" presName="linear" presStyleCnt="0">
        <dgm:presLayoutVars>
          <dgm:animLvl val="lvl"/>
          <dgm:resizeHandles val="exact"/>
        </dgm:presLayoutVars>
      </dgm:prSet>
      <dgm:spPr/>
    </dgm:pt>
    <dgm:pt modelId="{48F30E76-D9FB-41D6-9499-EE3862DBD7AC}" type="pres">
      <dgm:prSet presAssocID="{7BC353A9-2E9A-4B42-B9DF-3904A72B6A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6AB2626-095A-4738-A62A-718705229945}" type="pres">
      <dgm:prSet presAssocID="{7BC353A9-2E9A-4B42-B9DF-3904A72B6A0E}" presName="childText" presStyleLbl="revTx" presStyleIdx="0" presStyleCnt="4">
        <dgm:presLayoutVars>
          <dgm:bulletEnabled val="1"/>
        </dgm:presLayoutVars>
      </dgm:prSet>
      <dgm:spPr/>
    </dgm:pt>
    <dgm:pt modelId="{96B1D000-36B0-4942-9FCE-181D5FF06423}" type="pres">
      <dgm:prSet presAssocID="{3CF7D86E-E6B4-4391-9E9E-B7D36B43702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0B3A14-3794-4058-8794-D3E07CA2BC95}" type="pres">
      <dgm:prSet presAssocID="{3CF7D86E-E6B4-4391-9E9E-B7D36B437025}" presName="childText" presStyleLbl="revTx" presStyleIdx="1" presStyleCnt="4">
        <dgm:presLayoutVars>
          <dgm:bulletEnabled val="1"/>
        </dgm:presLayoutVars>
      </dgm:prSet>
      <dgm:spPr/>
    </dgm:pt>
    <dgm:pt modelId="{1619D632-2984-44FA-A195-7E2CE7EDB175}" type="pres">
      <dgm:prSet presAssocID="{F784A8A9-9C20-4DE3-968D-6B91DFFBCB5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D4395BA-4FB5-4B14-BB2C-1520E10B67E9}" type="pres">
      <dgm:prSet presAssocID="{F784A8A9-9C20-4DE3-968D-6B91DFFBCB51}" presName="childText" presStyleLbl="revTx" presStyleIdx="2" presStyleCnt="4">
        <dgm:presLayoutVars>
          <dgm:bulletEnabled val="1"/>
        </dgm:presLayoutVars>
      </dgm:prSet>
      <dgm:spPr/>
    </dgm:pt>
    <dgm:pt modelId="{1011A6EA-F385-44E1-8CC9-E42EFEA3569E}" type="pres">
      <dgm:prSet presAssocID="{1A2EDA49-98B8-49A5-81FF-595FDF13F6B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37DD328-0A44-48CF-9AE3-EAD3B6D9B973}" type="pres">
      <dgm:prSet presAssocID="{1A2EDA49-98B8-49A5-81FF-595FDF13F6B1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7908D503-BCEF-48E4-A311-C0FD9EC73756}" type="presOf" srcId="{7B8E6B79-49B5-429F-9F17-8DCA46FDE627}" destId="{86AB2626-095A-4738-A62A-718705229945}" srcOrd="0" destOrd="1" presId="urn:microsoft.com/office/officeart/2005/8/layout/vList2"/>
    <dgm:cxn modelId="{D3F4FF08-8A68-4FFE-B749-2D2F28A90751}" srcId="{005063B7-85D1-441D-87C6-864638207FCC}" destId="{3CF7D86E-E6B4-4391-9E9E-B7D36B437025}" srcOrd="1" destOrd="0" parTransId="{2C185567-4EDC-43DF-AA58-BB320711971E}" sibTransId="{18D45F16-2F8B-44D2-92B4-C4F3E4247E1A}"/>
    <dgm:cxn modelId="{CF4E2F1F-E77A-4388-860C-DDDD83062E7C}" srcId="{3CF7D86E-E6B4-4391-9E9E-B7D36B437025}" destId="{4C1C000C-8932-4E3B-8D5D-93D8C106DB52}" srcOrd="2" destOrd="0" parTransId="{7E8888B6-3E7B-4322-88D2-879540B8CD57}" sibTransId="{B76ED4B9-B70C-4D3E-9A57-0BA75EE18816}"/>
    <dgm:cxn modelId="{EDC98A20-1A6D-4FBB-B4C5-E1BAC657D130}" type="presOf" srcId="{DB1EAB34-0199-49A5-8D86-7B42AE3FD730}" destId="{3F0B3A14-3794-4058-8794-D3E07CA2BC95}" srcOrd="0" destOrd="0" presId="urn:microsoft.com/office/officeart/2005/8/layout/vList2"/>
    <dgm:cxn modelId="{792C262C-D19F-4FD9-876D-773236C242DE}" srcId="{F784A8A9-9C20-4DE3-968D-6B91DFFBCB51}" destId="{7FFB789B-2526-4574-B2BD-2C5F9EA55C2C}" srcOrd="0" destOrd="0" parTransId="{FFD6F486-E26C-4D47-B728-63522E247924}" sibTransId="{ED17A79D-D8B3-4F93-8C43-0CA47879C6E8}"/>
    <dgm:cxn modelId="{E15FFE32-B8DB-4F49-95BD-A06206DB6AC2}" type="presOf" srcId="{4C1C000C-8932-4E3B-8D5D-93D8C106DB52}" destId="{3F0B3A14-3794-4058-8794-D3E07CA2BC95}" srcOrd="0" destOrd="2" presId="urn:microsoft.com/office/officeart/2005/8/layout/vList2"/>
    <dgm:cxn modelId="{E893A836-17D9-42C9-9647-9C13C0169F53}" srcId="{005063B7-85D1-441D-87C6-864638207FCC}" destId="{7BC353A9-2E9A-4B42-B9DF-3904A72B6A0E}" srcOrd="0" destOrd="0" parTransId="{C30C19A1-0B86-4B48-8CD1-BC251B538350}" sibTransId="{34A83047-F862-4DFB-A54B-26CD2997000F}"/>
    <dgm:cxn modelId="{1CA4B042-2C50-4D1F-BAA0-3B9EB0293BE3}" type="presOf" srcId="{3CF7D86E-E6B4-4391-9E9E-B7D36B437025}" destId="{96B1D000-36B0-4942-9FCE-181D5FF06423}" srcOrd="0" destOrd="0" presId="urn:microsoft.com/office/officeart/2005/8/layout/vList2"/>
    <dgm:cxn modelId="{92F2E647-4B93-46F7-8971-4C65AB13B358}" srcId="{3CF7D86E-E6B4-4391-9E9E-B7D36B437025}" destId="{DB1EAB34-0199-49A5-8D86-7B42AE3FD730}" srcOrd="0" destOrd="0" parTransId="{929331AC-C69D-4373-A0EF-2A9EF92FE2EC}" sibTransId="{BC28482D-87EB-491D-92F6-5535085D03C8}"/>
    <dgm:cxn modelId="{71B9754C-6117-4E2F-A13D-08D500A15F3D}" srcId="{3CF7D86E-E6B4-4391-9E9E-B7D36B437025}" destId="{2384A54A-50B3-43A9-94AE-B5DB537E9D8D}" srcOrd="3" destOrd="0" parTransId="{78C44469-BC8E-4D59-AD04-8ADEE8A1521F}" sibTransId="{4A81FAEB-BC27-46F0-BD72-6C2442FAB00A}"/>
    <dgm:cxn modelId="{518A0174-A8CE-4261-92CF-26B69D9EBBEF}" srcId="{005063B7-85D1-441D-87C6-864638207FCC}" destId="{F784A8A9-9C20-4DE3-968D-6B91DFFBCB51}" srcOrd="2" destOrd="0" parTransId="{6E6BE1CF-75A2-47D8-B673-12081681F191}" sibTransId="{046D03DA-CC97-4B20-A992-D5AC1229288F}"/>
    <dgm:cxn modelId="{AC87477B-D89A-4BB5-B97F-51240516BDCB}" type="presOf" srcId="{F784A8A9-9C20-4DE3-968D-6B91DFFBCB51}" destId="{1619D632-2984-44FA-A195-7E2CE7EDB175}" srcOrd="0" destOrd="0" presId="urn:microsoft.com/office/officeart/2005/8/layout/vList2"/>
    <dgm:cxn modelId="{2417AE7F-69DB-4251-83D5-E730D1ADC423}" type="presOf" srcId="{7BC353A9-2E9A-4B42-B9DF-3904A72B6A0E}" destId="{48F30E76-D9FB-41D6-9499-EE3862DBD7AC}" srcOrd="0" destOrd="0" presId="urn:microsoft.com/office/officeart/2005/8/layout/vList2"/>
    <dgm:cxn modelId="{9746C385-A4C7-4211-8231-A83ACF89548C}" srcId="{1A2EDA49-98B8-49A5-81FF-595FDF13F6B1}" destId="{64A51D2F-C23B-4AE2-80B9-965C4B9B5B8A}" srcOrd="0" destOrd="0" parTransId="{FA067330-3A1A-4F8B-95F4-23D093DE1FCE}" sibTransId="{25AEEE58-F233-464A-A715-D99DCB3B7683}"/>
    <dgm:cxn modelId="{0D8A8594-2CF8-4295-8FAB-3D9A94D9859F}" srcId="{1A2EDA49-98B8-49A5-81FF-595FDF13F6B1}" destId="{21DCF4D9-31F2-40FD-9CDE-73C4E612866E}" srcOrd="1" destOrd="0" parTransId="{A916D4D6-3676-4DB7-B698-320A8440E069}" sibTransId="{99F5D5B1-9E1A-494B-A096-EA043C2CA84F}"/>
    <dgm:cxn modelId="{2C378197-79E3-4D09-B469-D04BB5EF4B03}" srcId="{7BC353A9-2E9A-4B42-B9DF-3904A72B6A0E}" destId="{F966B3BF-D858-49EC-B72B-390271E6563C}" srcOrd="0" destOrd="0" parTransId="{EA0EFB88-AAA0-4767-9F6D-C43AC96828D1}" sibTransId="{08E53905-D16F-4939-BC72-FDE0C89B3A9D}"/>
    <dgm:cxn modelId="{5CBB4AC4-30EF-4636-8CEB-2CA66FEC020B}" type="presOf" srcId="{F966B3BF-D858-49EC-B72B-390271E6563C}" destId="{86AB2626-095A-4738-A62A-718705229945}" srcOrd="0" destOrd="0" presId="urn:microsoft.com/office/officeart/2005/8/layout/vList2"/>
    <dgm:cxn modelId="{107797C4-B318-4332-88C6-F62A7EAA994E}" type="presOf" srcId="{21DCF4D9-31F2-40FD-9CDE-73C4E612866E}" destId="{637DD328-0A44-48CF-9AE3-EAD3B6D9B973}" srcOrd="0" destOrd="1" presId="urn:microsoft.com/office/officeart/2005/8/layout/vList2"/>
    <dgm:cxn modelId="{35E78CC7-1601-4DF3-BA77-A2E8F126F587}" type="presOf" srcId="{64A51D2F-C23B-4AE2-80B9-965C4B9B5B8A}" destId="{637DD328-0A44-48CF-9AE3-EAD3B6D9B973}" srcOrd="0" destOrd="0" presId="urn:microsoft.com/office/officeart/2005/8/layout/vList2"/>
    <dgm:cxn modelId="{1FAB5DCC-FEF4-4E41-853E-FC736629E861}" srcId="{3CF7D86E-E6B4-4391-9E9E-B7D36B437025}" destId="{7BE79FC3-9927-4CD7-B8DB-78C55777EC6E}" srcOrd="1" destOrd="0" parTransId="{E29D3435-ADFC-471C-A417-956FA75F3359}" sibTransId="{608D3364-39F5-4657-BFBC-D81192B47EA7}"/>
    <dgm:cxn modelId="{03222BCE-EE1B-4853-A2BD-C6B23D7F696F}" type="presOf" srcId="{7BE79FC3-9927-4CD7-B8DB-78C55777EC6E}" destId="{3F0B3A14-3794-4058-8794-D3E07CA2BC95}" srcOrd="0" destOrd="1" presId="urn:microsoft.com/office/officeart/2005/8/layout/vList2"/>
    <dgm:cxn modelId="{76D796CE-95FD-48AB-A18E-6138B89F5C2D}" srcId="{7BC353A9-2E9A-4B42-B9DF-3904A72B6A0E}" destId="{7B8E6B79-49B5-429F-9F17-8DCA46FDE627}" srcOrd="1" destOrd="0" parTransId="{BEECE47A-D8C4-456E-96AF-55FC5C199106}" sibTransId="{7CE28C22-62F1-46A5-9925-C8137C9CE5EB}"/>
    <dgm:cxn modelId="{36D14ED5-1178-482B-A8AF-54FECE818AF2}" type="presOf" srcId="{7FFB789B-2526-4574-B2BD-2C5F9EA55C2C}" destId="{1D4395BA-4FB5-4B14-BB2C-1520E10B67E9}" srcOrd="0" destOrd="0" presId="urn:microsoft.com/office/officeart/2005/8/layout/vList2"/>
    <dgm:cxn modelId="{D6706CE2-0FEB-42AD-AD6C-B8F4BDB650CB}" type="presOf" srcId="{2384A54A-50B3-43A9-94AE-B5DB537E9D8D}" destId="{3F0B3A14-3794-4058-8794-D3E07CA2BC95}" srcOrd="0" destOrd="3" presId="urn:microsoft.com/office/officeart/2005/8/layout/vList2"/>
    <dgm:cxn modelId="{BBE607E5-9182-4227-B2D3-F7A64528FCC6}" type="presOf" srcId="{1A2EDA49-98B8-49A5-81FF-595FDF13F6B1}" destId="{1011A6EA-F385-44E1-8CC9-E42EFEA3569E}" srcOrd="0" destOrd="0" presId="urn:microsoft.com/office/officeart/2005/8/layout/vList2"/>
    <dgm:cxn modelId="{B8FDB9F2-C0F9-408B-B964-57D26EBEC1D9}" type="presOf" srcId="{005063B7-85D1-441D-87C6-864638207FCC}" destId="{42F1E7F5-F2A5-48DE-A96C-55A73A9FBDFF}" srcOrd="0" destOrd="0" presId="urn:microsoft.com/office/officeart/2005/8/layout/vList2"/>
    <dgm:cxn modelId="{EB19F8FC-25FE-4DBE-80BE-87DA680FC090}" srcId="{005063B7-85D1-441D-87C6-864638207FCC}" destId="{1A2EDA49-98B8-49A5-81FF-595FDF13F6B1}" srcOrd="3" destOrd="0" parTransId="{ABC1FF8F-F4C8-4385-A1C1-93035D134973}" sibTransId="{26D3836A-85E3-40F0-9B22-551FF54D1437}"/>
    <dgm:cxn modelId="{9C484DF8-9045-438E-B159-21B9B32C49CB}" type="presParOf" srcId="{42F1E7F5-F2A5-48DE-A96C-55A73A9FBDFF}" destId="{48F30E76-D9FB-41D6-9499-EE3862DBD7AC}" srcOrd="0" destOrd="0" presId="urn:microsoft.com/office/officeart/2005/8/layout/vList2"/>
    <dgm:cxn modelId="{A136FC74-D590-4E5E-949B-C0FEF344D037}" type="presParOf" srcId="{42F1E7F5-F2A5-48DE-A96C-55A73A9FBDFF}" destId="{86AB2626-095A-4738-A62A-718705229945}" srcOrd="1" destOrd="0" presId="urn:microsoft.com/office/officeart/2005/8/layout/vList2"/>
    <dgm:cxn modelId="{3CBC7E3C-1CEF-4FA3-8325-9A6D4DE9D30F}" type="presParOf" srcId="{42F1E7F5-F2A5-48DE-A96C-55A73A9FBDFF}" destId="{96B1D000-36B0-4942-9FCE-181D5FF06423}" srcOrd="2" destOrd="0" presId="urn:microsoft.com/office/officeart/2005/8/layout/vList2"/>
    <dgm:cxn modelId="{6B785DE7-19FB-4FBA-8C14-0817A28F0B83}" type="presParOf" srcId="{42F1E7F5-F2A5-48DE-A96C-55A73A9FBDFF}" destId="{3F0B3A14-3794-4058-8794-D3E07CA2BC95}" srcOrd="3" destOrd="0" presId="urn:microsoft.com/office/officeart/2005/8/layout/vList2"/>
    <dgm:cxn modelId="{24096F16-E76C-4C32-898D-2479F9FC980C}" type="presParOf" srcId="{42F1E7F5-F2A5-48DE-A96C-55A73A9FBDFF}" destId="{1619D632-2984-44FA-A195-7E2CE7EDB175}" srcOrd="4" destOrd="0" presId="urn:microsoft.com/office/officeart/2005/8/layout/vList2"/>
    <dgm:cxn modelId="{F9CE2EE2-D913-4E32-9F85-040F5036B889}" type="presParOf" srcId="{42F1E7F5-F2A5-48DE-A96C-55A73A9FBDFF}" destId="{1D4395BA-4FB5-4B14-BB2C-1520E10B67E9}" srcOrd="5" destOrd="0" presId="urn:microsoft.com/office/officeart/2005/8/layout/vList2"/>
    <dgm:cxn modelId="{37D77EC4-A4E3-454B-917E-828ECD90BBD6}" type="presParOf" srcId="{42F1E7F5-F2A5-48DE-A96C-55A73A9FBDFF}" destId="{1011A6EA-F385-44E1-8CC9-E42EFEA3569E}" srcOrd="6" destOrd="0" presId="urn:microsoft.com/office/officeart/2005/8/layout/vList2"/>
    <dgm:cxn modelId="{B188EE4D-8831-4302-B70C-5AD0FBF5C8D2}" type="presParOf" srcId="{42F1E7F5-F2A5-48DE-A96C-55A73A9FBDFF}" destId="{637DD328-0A44-48CF-9AE3-EAD3B6D9B973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C4E3F-33A1-4D36-853D-2D0906782B37}">
      <dsp:nvSpPr>
        <dsp:cNvPr id="0" name=""/>
        <dsp:cNvSpPr/>
      </dsp:nvSpPr>
      <dsp:spPr>
        <a:xfrm>
          <a:off x="0" y="12454"/>
          <a:ext cx="6573951" cy="913678"/>
        </a:xfrm>
        <a:prstGeom prst="roundRect">
          <a:avLst/>
        </a:prstGeom>
        <a:solidFill>
          <a:srgbClr val="EC008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1600-luku : Solu löytyi sattumalta</a:t>
          </a:r>
          <a:endParaRPr lang="en-US" sz="2300" kern="1200" dirty="0"/>
        </a:p>
      </dsp:txBody>
      <dsp:txXfrm>
        <a:off x="44602" y="57056"/>
        <a:ext cx="6484747" cy="824474"/>
      </dsp:txXfrm>
    </dsp:sp>
    <dsp:sp modelId="{314B2DE6-1C77-481B-A48C-9BCB5E9EF58A}">
      <dsp:nvSpPr>
        <dsp:cNvPr id="0" name=""/>
        <dsp:cNvSpPr/>
      </dsp:nvSpPr>
      <dsp:spPr>
        <a:xfrm>
          <a:off x="0" y="926133"/>
          <a:ext cx="6573951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72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800" kern="1200" dirty="0"/>
        </a:p>
      </dsp:txBody>
      <dsp:txXfrm>
        <a:off x="0" y="926133"/>
        <a:ext cx="6573951" cy="380880"/>
      </dsp:txXfrm>
    </dsp:sp>
    <dsp:sp modelId="{52D7F6CF-B74D-418B-9EAD-F5008DA58625}">
      <dsp:nvSpPr>
        <dsp:cNvPr id="0" name=""/>
        <dsp:cNvSpPr/>
      </dsp:nvSpPr>
      <dsp:spPr>
        <a:xfrm>
          <a:off x="0" y="1307013"/>
          <a:ext cx="6573951" cy="913678"/>
        </a:xfrm>
        <a:prstGeom prst="roundRect">
          <a:avLst/>
        </a:prstGeom>
        <a:solidFill>
          <a:srgbClr val="F27CB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1800-luku : Soluissa on tuma, eliöt koostuvat soluista, tumassa on kromosomeja</a:t>
          </a:r>
          <a:endParaRPr lang="en-US" sz="2300" kern="1200" dirty="0"/>
        </a:p>
      </dsp:txBody>
      <dsp:txXfrm>
        <a:off x="44602" y="1351615"/>
        <a:ext cx="6484747" cy="824474"/>
      </dsp:txXfrm>
    </dsp:sp>
    <dsp:sp modelId="{DB04A4E0-AEC8-4110-8BB1-22BC73F2F761}">
      <dsp:nvSpPr>
        <dsp:cNvPr id="0" name=""/>
        <dsp:cNvSpPr/>
      </dsp:nvSpPr>
      <dsp:spPr>
        <a:xfrm>
          <a:off x="0" y="2220691"/>
          <a:ext cx="6573951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72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800" kern="1200" dirty="0">
              <a:sym typeface="Wingdings"/>
            </a:rPr>
            <a:t>Solubiologian kehitys alkoi</a:t>
          </a:r>
          <a:endParaRPr lang="en-US" sz="1800" kern="1200" dirty="0"/>
        </a:p>
      </dsp:txBody>
      <dsp:txXfrm>
        <a:off x="0" y="2220691"/>
        <a:ext cx="6573951" cy="380880"/>
      </dsp:txXfrm>
    </dsp:sp>
    <dsp:sp modelId="{81B48A4B-FFF3-46B3-9801-FF0769612DBB}">
      <dsp:nvSpPr>
        <dsp:cNvPr id="0" name=""/>
        <dsp:cNvSpPr/>
      </dsp:nvSpPr>
      <dsp:spPr>
        <a:xfrm>
          <a:off x="0" y="2601571"/>
          <a:ext cx="6573951" cy="913678"/>
        </a:xfrm>
        <a:prstGeom prst="roundRect">
          <a:avLst/>
        </a:prstGeom>
        <a:solidFill>
          <a:srgbClr val="F6A8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2300" kern="1200" dirty="0"/>
            <a:t>1900-luku : DNA ja geenit</a:t>
          </a:r>
          <a:endParaRPr lang="en-US" sz="2300" kern="1200" dirty="0"/>
        </a:p>
      </dsp:txBody>
      <dsp:txXfrm>
        <a:off x="44602" y="2646173"/>
        <a:ext cx="6484747" cy="824474"/>
      </dsp:txXfrm>
    </dsp:sp>
    <dsp:sp modelId="{4103F557-6FF1-49BF-9563-0B2022227EDD}">
      <dsp:nvSpPr>
        <dsp:cNvPr id="0" name=""/>
        <dsp:cNvSpPr/>
      </dsp:nvSpPr>
      <dsp:spPr>
        <a:xfrm>
          <a:off x="0" y="3515250"/>
          <a:ext cx="6573951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72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charset="0"/>
            <a:buChar char="•"/>
          </a:pPr>
          <a:r>
            <a:rPr lang="fi-FI" sz="1800" kern="1200" dirty="0">
              <a:sym typeface="Wingdings"/>
            </a:rPr>
            <a:t>mikrobiologia, perinnöllisyystiede, geenitekniikka</a:t>
          </a:r>
          <a:endParaRPr lang="en-US" sz="1800" kern="1200" dirty="0"/>
        </a:p>
      </dsp:txBody>
      <dsp:txXfrm>
        <a:off x="0" y="3515250"/>
        <a:ext cx="6573951" cy="380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56560-B5A2-4DA0-B807-2DFA0167A151}">
      <dsp:nvSpPr>
        <dsp:cNvPr id="0" name=""/>
        <dsp:cNvSpPr/>
      </dsp:nvSpPr>
      <dsp:spPr>
        <a:xfrm>
          <a:off x="0" y="4327"/>
          <a:ext cx="10352314" cy="1113840"/>
        </a:xfrm>
        <a:prstGeom prst="roundRect">
          <a:avLst/>
        </a:prstGeom>
        <a:solidFill>
          <a:srgbClr val="F27CB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Yksisoluiset eliöt: mm. </a:t>
          </a:r>
          <a:r>
            <a:rPr lang="fi-FI" sz="2800" kern="1200" dirty="0" err="1"/>
            <a:t>arkeonit</a:t>
          </a:r>
          <a:r>
            <a:rPr lang="fi-FI" sz="2800" kern="1200" dirty="0"/>
            <a:t>, bakteerit, sieniin kuuluvat hiivat, yksisoluiset levät</a:t>
          </a:r>
          <a:endParaRPr lang="en-US" sz="2800" kern="1200" dirty="0"/>
        </a:p>
      </dsp:txBody>
      <dsp:txXfrm>
        <a:off x="54373" y="58700"/>
        <a:ext cx="10243568" cy="1005094"/>
      </dsp:txXfrm>
    </dsp:sp>
    <dsp:sp modelId="{E78E83B5-FB57-483F-AA75-73CC9480E533}">
      <dsp:nvSpPr>
        <dsp:cNvPr id="0" name=""/>
        <dsp:cNvSpPr/>
      </dsp:nvSpPr>
      <dsp:spPr>
        <a:xfrm>
          <a:off x="0" y="1198807"/>
          <a:ext cx="10352314" cy="1113840"/>
        </a:xfrm>
        <a:prstGeom prst="roundRect">
          <a:avLst/>
        </a:prstGeom>
        <a:solidFill>
          <a:srgbClr val="F27CB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Monisoluiset eliöt: mm. eläimet, vihreät kasvit, sienet</a:t>
          </a:r>
          <a:endParaRPr lang="en-US" sz="2800" kern="1200" dirty="0"/>
        </a:p>
      </dsp:txBody>
      <dsp:txXfrm>
        <a:off x="54373" y="1253180"/>
        <a:ext cx="10243568" cy="1005094"/>
      </dsp:txXfrm>
    </dsp:sp>
    <dsp:sp modelId="{C365D3C0-DB31-41F9-82BA-435EA986CB20}">
      <dsp:nvSpPr>
        <dsp:cNvPr id="0" name=""/>
        <dsp:cNvSpPr/>
      </dsp:nvSpPr>
      <dsp:spPr>
        <a:xfrm>
          <a:off x="0" y="2393287"/>
          <a:ext cx="10352314" cy="1113840"/>
        </a:xfrm>
        <a:prstGeom prst="roundRect">
          <a:avLst/>
        </a:prstGeom>
        <a:solidFill>
          <a:srgbClr val="EC008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1800" kern="1200" dirty="0"/>
            <a:t>Yksisoluisuus</a:t>
          </a:r>
          <a:r>
            <a:rPr lang="fi-FI" sz="1800" kern="1200" dirty="0">
              <a:ea typeface="+mn-lt"/>
              <a:cs typeface="+mn-lt"/>
            </a:rPr>
            <a:t> </a:t>
          </a:r>
          <a:r>
            <a:rPr lang="mr-IN" sz="1800" kern="1200" dirty="0">
              <a:ea typeface="+mn-lt"/>
              <a:cs typeface="+mn-lt"/>
            </a:rPr>
            <a:t>→</a:t>
          </a:r>
          <a:r>
            <a:rPr lang="fi-FI" sz="1800" kern="1200" dirty="0"/>
            <a:t> solurykelmät</a:t>
          </a:r>
          <a:r>
            <a:rPr lang="fi-FI" sz="1800" kern="1200" dirty="0">
              <a:ea typeface="+mn-lt"/>
              <a:cs typeface="+mn-lt"/>
            </a:rPr>
            <a:t> </a:t>
          </a:r>
          <a:r>
            <a:rPr lang="mr-IN" sz="1800" kern="1200" dirty="0">
              <a:ea typeface="+mn-lt"/>
              <a:cs typeface="+mn-lt"/>
            </a:rPr>
            <a:t>→</a:t>
          </a:r>
          <a:r>
            <a:rPr lang="fi-FI" sz="1800" kern="1200" dirty="0"/>
            <a:t> solujen erikoistuminen ja solujen välinen viestintä </a:t>
          </a:r>
          <a:r>
            <a:rPr lang="mr-IN" sz="1800" kern="1200" dirty="0">
              <a:ea typeface="+mn-lt"/>
              <a:cs typeface="+mn-lt"/>
            </a:rPr>
            <a:t>→</a:t>
          </a:r>
          <a:r>
            <a:rPr lang="fi-FI" sz="1800" kern="1200" dirty="0"/>
            <a:t> monisoluisuus</a:t>
          </a:r>
          <a:endParaRPr lang="en-US" sz="1800" kern="1200" dirty="0"/>
        </a:p>
      </dsp:txBody>
      <dsp:txXfrm>
        <a:off x="54373" y="2447660"/>
        <a:ext cx="10243568" cy="1005094"/>
      </dsp:txXfrm>
    </dsp:sp>
    <dsp:sp modelId="{6104486A-2E8D-46BB-9818-323941B5FCE8}">
      <dsp:nvSpPr>
        <dsp:cNvPr id="0" name=""/>
        <dsp:cNvSpPr/>
      </dsp:nvSpPr>
      <dsp:spPr>
        <a:xfrm>
          <a:off x="0" y="3507127"/>
          <a:ext cx="10352314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8686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charset="0"/>
            <a:buNone/>
          </a:pP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charset="0"/>
            <a:buNone/>
          </a:pPr>
          <a:r>
            <a:rPr lang="fi-FI" sz="2200" kern="1200" dirty="0"/>
            <a:t>Viruksia ei luokitella eliökuntaan kuuluviksi </a:t>
          </a:r>
          <a:endParaRPr lang="en-US" sz="2200" kern="1200" dirty="0"/>
        </a:p>
      </dsp:txBody>
      <dsp:txXfrm>
        <a:off x="0" y="3507127"/>
        <a:ext cx="10352314" cy="75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19732-DBDF-4829-AB74-C56ADE14B56C}">
      <dsp:nvSpPr>
        <dsp:cNvPr id="0" name=""/>
        <dsp:cNvSpPr/>
      </dsp:nvSpPr>
      <dsp:spPr>
        <a:xfrm>
          <a:off x="0" y="36392"/>
          <a:ext cx="4438036" cy="1240200"/>
        </a:xfrm>
        <a:prstGeom prst="roundRect">
          <a:avLst/>
        </a:prstGeom>
        <a:solidFill>
          <a:srgbClr val="EC008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Koostuvat pääosin hiilestä, vedystä, typestä ja hapesta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60542" y="96934"/>
        <a:ext cx="4316952" cy="1119116"/>
      </dsp:txXfrm>
    </dsp:sp>
    <dsp:sp modelId="{9824FFF1-3003-4815-B245-4B6052EDD373}">
      <dsp:nvSpPr>
        <dsp:cNvPr id="0" name=""/>
        <dsp:cNvSpPr/>
      </dsp:nvSpPr>
      <dsp:spPr>
        <a:xfrm>
          <a:off x="0" y="1334192"/>
          <a:ext cx="4438036" cy="1240200"/>
        </a:xfrm>
        <a:prstGeom prst="roundRect">
          <a:avLst/>
        </a:prstGeom>
        <a:solidFill>
          <a:srgbClr val="F27CB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Suuri pinta-ala suhteessa tilavuuteen</a:t>
          </a:r>
          <a:br>
            <a:rPr lang="fi-FI" sz="2000" kern="1200" dirty="0"/>
          </a:br>
          <a:r>
            <a:rPr lang="fi-FI" sz="2000" kern="1200" dirty="0"/>
            <a:t>	</a:t>
          </a:r>
          <a:r>
            <a:rPr lang="fi-FI" sz="2000" kern="1200" dirty="0">
              <a:sym typeface="Wingdings"/>
            </a:rPr>
            <a:t> nopea reaktiokyky 	ympäristön muutoksiin</a:t>
          </a:r>
          <a:endParaRPr lang="en-US" sz="2000" kern="1200" dirty="0"/>
        </a:p>
      </dsp:txBody>
      <dsp:txXfrm>
        <a:off x="60542" y="1394734"/>
        <a:ext cx="4316952" cy="1119116"/>
      </dsp:txXfrm>
    </dsp:sp>
    <dsp:sp modelId="{93302375-2E69-4CB0-A497-F036008F00DD}">
      <dsp:nvSpPr>
        <dsp:cNvPr id="0" name=""/>
        <dsp:cNvSpPr/>
      </dsp:nvSpPr>
      <dsp:spPr>
        <a:xfrm>
          <a:off x="0" y="2631992"/>
          <a:ext cx="4438036" cy="1240200"/>
        </a:xfrm>
        <a:prstGeom prst="roundRect">
          <a:avLst/>
        </a:prstGeom>
        <a:solidFill>
          <a:srgbClr val="F6A8CB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2000" kern="1200" dirty="0">
              <a:sym typeface="Wingdings"/>
            </a:rPr>
            <a:t>Koko ja muoto vaihtelee</a:t>
          </a:r>
          <a:endParaRPr lang="en-US" sz="2000" kern="1200" dirty="0"/>
        </a:p>
      </dsp:txBody>
      <dsp:txXfrm>
        <a:off x="60542" y="2692534"/>
        <a:ext cx="4316952" cy="11191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09E92F-6F5C-45E9-A1CE-32377E6A2732}">
      <dsp:nvSpPr>
        <dsp:cNvPr id="0" name=""/>
        <dsp:cNvSpPr/>
      </dsp:nvSpPr>
      <dsp:spPr>
        <a:xfrm>
          <a:off x="0" y="711549"/>
          <a:ext cx="10515600" cy="671580"/>
        </a:xfrm>
        <a:prstGeom prst="roundRect">
          <a:avLst/>
        </a:prstGeom>
        <a:solidFill>
          <a:srgbClr val="28B5E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Solut muodostuvat pääosin vedestä</a:t>
          </a:r>
          <a:endParaRPr lang="en-US" sz="2800" kern="1200" dirty="0"/>
        </a:p>
      </dsp:txBody>
      <dsp:txXfrm>
        <a:off x="32784" y="744333"/>
        <a:ext cx="10450032" cy="606012"/>
      </dsp:txXfrm>
    </dsp:sp>
    <dsp:sp modelId="{2EC88457-289A-46E4-A14B-270DDDE56BE6}">
      <dsp:nvSpPr>
        <dsp:cNvPr id="0" name=""/>
        <dsp:cNvSpPr/>
      </dsp:nvSpPr>
      <dsp:spPr>
        <a:xfrm>
          <a:off x="0" y="1463769"/>
          <a:ext cx="10515600" cy="671580"/>
        </a:xfrm>
        <a:prstGeom prst="roundRect">
          <a:avLst/>
        </a:prstGeom>
        <a:solidFill>
          <a:srgbClr val="54C6E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 dirty="0"/>
            <a:t>Vesi on hyvä liuotin ja siinä tapahtuvat solujen biokemialliset reaktiot.</a:t>
          </a:r>
          <a:endParaRPr lang="en-US" sz="2800" kern="1200" dirty="0"/>
        </a:p>
      </dsp:txBody>
      <dsp:txXfrm>
        <a:off x="32784" y="1496553"/>
        <a:ext cx="10450032" cy="606012"/>
      </dsp:txXfrm>
    </dsp:sp>
    <dsp:sp modelId="{F3997766-A9C2-4C2F-B6FC-DFAEF597B2A6}">
      <dsp:nvSpPr>
        <dsp:cNvPr id="0" name=""/>
        <dsp:cNvSpPr/>
      </dsp:nvSpPr>
      <dsp:spPr>
        <a:xfrm>
          <a:off x="0" y="2215989"/>
          <a:ext cx="10515600" cy="671580"/>
        </a:xfrm>
        <a:prstGeom prst="roundRect">
          <a:avLst/>
        </a:prstGeom>
        <a:solidFill>
          <a:srgbClr val="89D7F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fi-FI" sz="2800" kern="1200">
              <a:cs typeface="Calibri"/>
            </a:rPr>
            <a:t>Vesi on monien solujen reaktioiden lähtöaine tai reaktiotuote.</a:t>
          </a:r>
          <a:endParaRPr lang="en-US" sz="2800" kern="1200"/>
        </a:p>
      </dsp:txBody>
      <dsp:txXfrm>
        <a:off x="32784" y="2248773"/>
        <a:ext cx="10450032" cy="606012"/>
      </dsp:txXfrm>
    </dsp:sp>
    <dsp:sp modelId="{F845C35F-AF37-4D46-AD6F-379BC51B5377}">
      <dsp:nvSpPr>
        <dsp:cNvPr id="0" name=""/>
        <dsp:cNvSpPr/>
      </dsp:nvSpPr>
      <dsp:spPr>
        <a:xfrm>
          <a:off x="0" y="2968209"/>
          <a:ext cx="10515600" cy="671580"/>
        </a:xfrm>
        <a:prstGeom prst="roundRect">
          <a:avLst/>
        </a:prstGeom>
        <a:solidFill>
          <a:srgbClr val="B6E7F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charset="0"/>
            <a:buNone/>
          </a:pPr>
          <a:r>
            <a:rPr lang="fi-FI" sz="2800" kern="1200" dirty="0">
              <a:cs typeface="Calibri" panose="020F0502020204030204"/>
            </a:rPr>
            <a:t>Vesi on hyvä lämmönkuljettaja ja lämmöntasaaja</a:t>
          </a:r>
          <a:endParaRPr lang="en-US" sz="2800" kern="1200" dirty="0"/>
        </a:p>
      </dsp:txBody>
      <dsp:txXfrm>
        <a:off x="32784" y="3000993"/>
        <a:ext cx="10450032" cy="6060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F30E76-D9FB-41D6-9499-EE3862DBD7AC}">
      <dsp:nvSpPr>
        <dsp:cNvPr id="0" name=""/>
        <dsp:cNvSpPr/>
      </dsp:nvSpPr>
      <dsp:spPr>
        <a:xfrm>
          <a:off x="0" y="64674"/>
          <a:ext cx="10515600" cy="455715"/>
        </a:xfrm>
        <a:prstGeom prst="roundRect">
          <a:avLst/>
        </a:prstGeom>
        <a:solidFill>
          <a:srgbClr val="A9A9D5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cs typeface="Calibri"/>
            </a:rPr>
            <a:t>Hiilihydraatit: </a:t>
          </a:r>
          <a:endParaRPr lang="en-US" sz="1900" kern="1200" dirty="0"/>
        </a:p>
      </dsp:txBody>
      <dsp:txXfrm>
        <a:off x="22246" y="86920"/>
        <a:ext cx="10471108" cy="411223"/>
      </dsp:txXfrm>
    </dsp:sp>
    <dsp:sp modelId="{86AB2626-095A-4738-A62A-718705229945}">
      <dsp:nvSpPr>
        <dsp:cNvPr id="0" name=""/>
        <dsp:cNvSpPr/>
      </dsp:nvSpPr>
      <dsp:spPr>
        <a:xfrm>
          <a:off x="0" y="520389"/>
          <a:ext cx="10515600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 dirty="0">
              <a:cs typeface="Calibri"/>
            </a:rPr>
            <a:t>hyviä energialähteitä ja energiavarastoja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 dirty="0">
              <a:cs typeface="Calibri"/>
            </a:rPr>
            <a:t>pitkäketjuiset hiilihydraatit toimivat soluissa tukirakenteina</a:t>
          </a:r>
        </a:p>
      </dsp:txBody>
      <dsp:txXfrm>
        <a:off x="0" y="520389"/>
        <a:ext cx="10515600" cy="521122"/>
      </dsp:txXfrm>
    </dsp:sp>
    <dsp:sp modelId="{96B1D000-36B0-4942-9FCE-181D5FF06423}">
      <dsp:nvSpPr>
        <dsp:cNvPr id="0" name=""/>
        <dsp:cNvSpPr/>
      </dsp:nvSpPr>
      <dsp:spPr>
        <a:xfrm>
          <a:off x="0" y="1041511"/>
          <a:ext cx="10515600" cy="455715"/>
        </a:xfrm>
        <a:prstGeom prst="roundRect">
          <a:avLst/>
        </a:prstGeom>
        <a:solidFill>
          <a:srgbClr val="FFD55D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>
              <a:cs typeface="Calibri"/>
            </a:rPr>
            <a:t>Lipidit eli rasva-aineet:</a:t>
          </a:r>
          <a:endParaRPr lang="en-US" sz="1900" kern="1200" dirty="0"/>
        </a:p>
      </dsp:txBody>
      <dsp:txXfrm>
        <a:off x="22246" y="1063757"/>
        <a:ext cx="10471108" cy="411223"/>
      </dsp:txXfrm>
    </dsp:sp>
    <dsp:sp modelId="{3F0B3A14-3794-4058-8794-D3E07CA2BC95}">
      <dsp:nvSpPr>
        <dsp:cNvPr id="0" name=""/>
        <dsp:cNvSpPr/>
      </dsp:nvSpPr>
      <dsp:spPr>
        <a:xfrm>
          <a:off x="0" y="1497226"/>
          <a:ext cx="10515600" cy="1042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>
              <a:cs typeface="Calibri"/>
            </a:rPr>
            <a:t>Triglyseridit energiavarastoina ja -lähteinä</a:t>
          </a:r>
          <a:endParaRPr lang="fi-FI" sz="1500" kern="1200" dirty="0">
            <a:cs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 dirty="0" err="1">
              <a:cs typeface="Calibri"/>
            </a:rPr>
            <a:t>Fosfolipidit</a:t>
          </a:r>
          <a:r>
            <a:rPr lang="fi-FI" sz="1500" kern="1200" dirty="0">
              <a:cs typeface="Calibri"/>
            </a:rPr>
            <a:t> kalvorakenteiden rakennusosia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>
              <a:cs typeface="Calibri"/>
            </a:rPr>
            <a:t>Steroidit hormoneja</a:t>
          </a:r>
          <a:endParaRPr lang="fi-FI" sz="1500" kern="1200" dirty="0">
            <a:cs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 dirty="0">
              <a:cs typeface="Calibri"/>
            </a:rPr>
            <a:t>Karotenoidit väriaineita</a:t>
          </a:r>
        </a:p>
      </dsp:txBody>
      <dsp:txXfrm>
        <a:off x="0" y="1497226"/>
        <a:ext cx="10515600" cy="1042245"/>
      </dsp:txXfrm>
    </dsp:sp>
    <dsp:sp modelId="{1619D632-2984-44FA-A195-7E2CE7EDB175}">
      <dsp:nvSpPr>
        <dsp:cNvPr id="0" name=""/>
        <dsp:cNvSpPr/>
      </dsp:nvSpPr>
      <dsp:spPr>
        <a:xfrm>
          <a:off x="0" y="2539471"/>
          <a:ext cx="10515600" cy="455715"/>
        </a:xfrm>
        <a:prstGeom prst="roundRect">
          <a:avLst/>
        </a:prstGeom>
        <a:solidFill>
          <a:srgbClr val="F27CB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>
              <a:ea typeface="+mn-lt"/>
              <a:cs typeface="+mn-lt"/>
            </a:rPr>
            <a:t>Proteiinit:</a:t>
          </a:r>
          <a:endParaRPr lang="fi-FI" sz="1900" kern="1200" dirty="0">
            <a:cs typeface="Calibri"/>
          </a:endParaRPr>
        </a:p>
      </dsp:txBody>
      <dsp:txXfrm>
        <a:off x="22246" y="2561717"/>
        <a:ext cx="10471108" cy="411223"/>
      </dsp:txXfrm>
    </dsp:sp>
    <dsp:sp modelId="{1D4395BA-4FB5-4B14-BB2C-1520E10B67E9}">
      <dsp:nvSpPr>
        <dsp:cNvPr id="0" name=""/>
        <dsp:cNvSpPr/>
      </dsp:nvSpPr>
      <dsp:spPr>
        <a:xfrm>
          <a:off x="0" y="2995186"/>
          <a:ext cx="105156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>
              <a:ea typeface="+mn-lt"/>
              <a:cs typeface="+mn-lt"/>
            </a:rPr>
            <a:t>Rakenneosina, hormoneina, entsyymeinä</a:t>
          </a:r>
          <a:endParaRPr lang="fi-FI" sz="1500" kern="1200" dirty="0">
            <a:ea typeface="+mn-lt"/>
            <a:cs typeface="+mn-lt"/>
          </a:endParaRPr>
        </a:p>
      </dsp:txBody>
      <dsp:txXfrm>
        <a:off x="0" y="2995186"/>
        <a:ext cx="10515600" cy="314640"/>
      </dsp:txXfrm>
    </dsp:sp>
    <dsp:sp modelId="{1011A6EA-F385-44E1-8CC9-E42EFEA3569E}">
      <dsp:nvSpPr>
        <dsp:cNvPr id="0" name=""/>
        <dsp:cNvSpPr/>
      </dsp:nvSpPr>
      <dsp:spPr>
        <a:xfrm>
          <a:off x="0" y="3309826"/>
          <a:ext cx="10515600" cy="455715"/>
        </a:xfrm>
        <a:prstGeom prst="roundRect">
          <a:avLst/>
        </a:prstGeom>
        <a:solidFill>
          <a:srgbClr val="54C6EE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>
              <a:cs typeface="Calibri"/>
            </a:rPr>
            <a:t>Nukleiinihapot:</a:t>
          </a:r>
          <a:endParaRPr lang="fi-FI" sz="1900" kern="1200" dirty="0">
            <a:cs typeface="Calibri"/>
          </a:endParaRPr>
        </a:p>
      </dsp:txBody>
      <dsp:txXfrm>
        <a:off x="22246" y="3332072"/>
        <a:ext cx="10471108" cy="411223"/>
      </dsp:txXfrm>
    </dsp:sp>
    <dsp:sp modelId="{637DD328-0A44-48CF-9AE3-EAD3B6D9B973}">
      <dsp:nvSpPr>
        <dsp:cNvPr id="0" name=""/>
        <dsp:cNvSpPr/>
      </dsp:nvSpPr>
      <dsp:spPr>
        <a:xfrm>
          <a:off x="0" y="3765541"/>
          <a:ext cx="10515600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>
              <a:cs typeface="Calibri"/>
            </a:rPr>
            <a:t>Solujen toimintaa ohjaava perinnöllinen informaatio</a:t>
          </a:r>
          <a:endParaRPr lang="fi-FI" sz="1500" kern="1200" dirty="0">
            <a:cs typeface="Calibri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1500" kern="1200">
              <a:cs typeface="Calibri"/>
            </a:rPr>
            <a:t>DNA ja RNA</a:t>
          </a:r>
          <a:endParaRPr lang="fi-FI" sz="1500" kern="1200" dirty="0">
            <a:cs typeface="Calibri"/>
          </a:endParaRPr>
        </a:p>
      </dsp:txBody>
      <dsp:txXfrm>
        <a:off x="0" y="3765541"/>
        <a:ext cx="10515600" cy="521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FB6CB-8672-6C41-9AE6-36381D05995E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884B2-4647-6F4B-B58A-4FBCFBA433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38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45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7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003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78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8206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96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25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48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786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93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89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i 7" hidden="1">
            <a:extLst>
              <a:ext uri="{FF2B5EF4-FFF2-40B4-BE49-F238E27FC236}">
                <a16:creationId xmlns:a16="http://schemas.microsoft.com/office/drawing/2014/main" id="{C41D900F-7DAD-4BA4-91FC-1E405899BD7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8926866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6" progId="TCLayout.ActiveDocument.1">
                  <p:embed/>
                </p:oleObj>
              </mc:Choice>
              <mc:Fallback>
                <p:oleObj name="think-cell Slide" r:id="rId14" imgW="395" imgH="396" progId="TCLayout.ActiveDocument.1">
                  <p:embed/>
                  <p:pic>
                    <p:nvPicPr>
                      <p:cNvPr id="8" name="Objekti 7" hidden="1">
                        <a:extLst>
                          <a:ext uri="{FF2B5EF4-FFF2-40B4-BE49-F238E27FC236}">
                            <a16:creationId xmlns:a16="http://schemas.microsoft.com/office/drawing/2014/main" id="{C41D900F-7DAD-4BA4-91FC-1E405899BD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CE5A8-2DF2-0441-AD7A-3A45C0606D64}" type="datetimeFigureOut">
              <a:rPr lang="fi-FI" smtClean="0"/>
              <a:t>21.3.2022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4BC88-0981-1B45-8106-B85C2EFEC6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37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13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1.emf"/><Relationship Id="rId9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F2E2428-58BA-458D-AA54-05502E63F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748215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1137034" y="609600"/>
            <a:ext cx="6881026" cy="1322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i="0" kern="1200" dirty="0">
                <a:solidFill>
                  <a:srgbClr val="EC008C"/>
                </a:solidFill>
                <a:effectLst/>
                <a:latin typeface="+mj-lt"/>
                <a:ea typeface="+mj-ea"/>
                <a:cs typeface="+mj-cs"/>
              </a:rPr>
              <a:t>1</a:t>
            </a:r>
            <a:r>
              <a:rPr lang="en-US" sz="44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 </a:t>
            </a:r>
            <a:r>
              <a:rPr lang="en-US" sz="44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Elämän</a:t>
            </a:r>
            <a:r>
              <a:rPr lang="en-US" sz="44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ymmärtämiseksi</a:t>
            </a:r>
            <a:r>
              <a:rPr lang="en-US" sz="44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tutkitaan </a:t>
            </a:r>
            <a:r>
              <a:rPr lang="en-US" sz="44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soluja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1B15E2E3-BEF0-41EF-BFE8-CB97AF43B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1085" y="846160"/>
            <a:ext cx="2376764" cy="5195111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aphicFrame>
        <p:nvGraphicFramePr>
          <p:cNvPr id="8" name="Tekstiruutu 5">
            <a:extLst>
              <a:ext uri="{FF2B5EF4-FFF2-40B4-BE49-F238E27FC236}">
                <a16:creationId xmlns:a16="http://schemas.microsoft.com/office/drawing/2014/main" id="{B936F7B1-E20A-3AF0-9D08-1FF5768027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7651845"/>
              </p:ext>
            </p:extLst>
          </p:nvPr>
        </p:nvGraphicFramePr>
        <p:xfrm>
          <a:off x="1137034" y="2194102"/>
          <a:ext cx="6573951" cy="390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30245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i 9" hidden="1">
            <a:extLst>
              <a:ext uri="{FF2B5EF4-FFF2-40B4-BE49-F238E27FC236}">
                <a16:creationId xmlns:a16="http://schemas.microsoft.com/office/drawing/2014/main" id="{C0C92CC4-9821-445B-8FC1-C7630CDC1D4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457746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10" name="Objekti 9" hidden="1">
                        <a:extLst>
                          <a:ext uri="{FF2B5EF4-FFF2-40B4-BE49-F238E27FC236}">
                            <a16:creationId xmlns:a16="http://schemas.microsoft.com/office/drawing/2014/main" id="{C0C92CC4-9821-445B-8FC1-C7630CDC1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Kuva 25">
            <a:extLst>
              <a:ext uri="{FF2B5EF4-FFF2-40B4-BE49-F238E27FC236}">
                <a16:creationId xmlns:a16="http://schemas.microsoft.com/office/drawing/2014/main" id="{328AC4BB-AECD-47FE-B305-B95D452F1A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1049" y="1008305"/>
            <a:ext cx="7829902" cy="484138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C758F86-BBBF-48AA-8EC6-ADA1457FD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11012"/>
          </a:xfrm>
        </p:spPr>
        <p:txBody>
          <a:bodyPr vert="horz">
            <a:normAutofit/>
          </a:bodyPr>
          <a:lstStyle/>
          <a:p>
            <a:r>
              <a:rPr lang="fi-FI" sz="3600" dirty="0">
                <a:cs typeface="Calibri Light"/>
              </a:rPr>
              <a:t>Tiivistelmä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752674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838200" y="556995"/>
            <a:ext cx="10515600" cy="1133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Kaikki </a:t>
            </a:r>
            <a:r>
              <a:rPr lang="en-US" sz="52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eliöt</a:t>
            </a:r>
            <a:r>
              <a:rPr lang="en-US" sz="52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sz="52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koostuvat</a:t>
            </a:r>
            <a:r>
              <a:rPr lang="en-US" sz="520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5200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soluista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ekstiruutu 5">
            <a:extLst>
              <a:ext uri="{FF2B5EF4-FFF2-40B4-BE49-F238E27FC236}">
                <a16:creationId xmlns:a16="http://schemas.microsoft.com/office/drawing/2014/main" id="{B936F7B1-E20A-3AF0-9D08-1FF5768027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5054480"/>
              </p:ext>
            </p:extLst>
          </p:nvPr>
        </p:nvGraphicFramePr>
        <p:xfrm>
          <a:off x="838200" y="1825625"/>
          <a:ext cx="10352314" cy="426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7427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F821940F-7A1D-4ACC-85B4-A932898A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16674508-81D3-48CF-96BF-7FC60EAA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741994" cy="6858000"/>
          </a:xfrm>
          <a:custGeom>
            <a:avLst/>
            <a:gdLst>
              <a:gd name="connsiteX0" fmla="*/ 0 w 6568309"/>
              <a:gd name="connsiteY0" fmla="*/ 0 h 6858000"/>
              <a:gd name="connsiteX1" fmla="*/ 362841 w 6568309"/>
              <a:gd name="connsiteY1" fmla="*/ 0 h 6858000"/>
              <a:gd name="connsiteX2" fmla="*/ 523269 w 6568309"/>
              <a:gd name="connsiteY2" fmla="*/ 0 h 6858000"/>
              <a:gd name="connsiteX3" fmla="*/ 1343025 w 6568309"/>
              <a:gd name="connsiteY3" fmla="*/ 0 h 6858000"/>
              <a:gd name="connsiteX4" fmla="*/ 1705866 w 6568309"/>
              <a:gd name="connsiteY4" fmla="*/ 0 h 6858000"/>
              <a:gd name="connsiteX5" fmla="*/ 1866294 w 6568309"/>
              <a:gd name="connsiteY5" fmla="*/ 0 h 6858000"/>
              <a:gd name="connsiteX6" fmla="*/ 5225154 w 6568309"/>
              <a:gd name="connsiteY6" fmla="*/ 0 h 6858000"/>
              <a:gd name="connsiteX7" fmla="*/ 6568179 w 6568309"/>
              <a:gd name="connsiteY7" fmla="*/ 0 h 6858000"/>
              <a:gd name="connsiteX8" fmla="*/ 6568309 w 6568309"/>
              <a:gd name="connsiteY8" fmla="*/ 1 h 6858000"/>
              <a:gd name="connsiteX9" fmla="*/ 6562951 w 6568309"/>
              <a:gd name="connsiteY9" fmla="*/ 30700 h 6858000"/>
              <a:gd name="connsiteX10" fmla="*/ 6547446 w 6568309"/>
              <a:gd name="connsiteY10" fmla="*/ 310025 h 6858000"/>
              <a:gd name="connsiteX11" fmla="*/ 6558316 w 6568309"/>
              <a:gd name="connsiteY11" fmla="*/ 443960 h 6858000"/>
              <a:gd name="connsiteX12" fmla="*/ 6528896 w 6568309"/>
              <a:gd name="connsiteY12" fmla="*/ 642659 h 6858000"/>
              <a:gd name="connsiteX13" fmla="*/ 6523095 w 6568309"/>
              <a:gd name="connsiteY13" fmla="*/ 673307 h 6858000"/>
              <a:gd name="connsiteX14" fmla="*/ 6496169 w 6568309"/>
              <a:gd name="connsiteY14" fmla="*/ 839641 h 6858000"/>
              <a:gd name="connsiteX15" fmla="*/ 6450789 w 6568309"/>
              <a:gd name="connsiteY15" fmla="*/ 958357 h 6858000"/>
              <a:gd name="connsiteX16" fmla="*/ 6453996 w 6568309"/>
              <a:gd name="connsiteY16" fmla="*/ 963398 h 6858000"/>
              <a:gd name="connsiteX17" fmla="*/ 6419467 w 6568309"/>
              <a:gd name="connsiteY17" fmla="*/ 1117169 h 6858000"/>
              <a:gd name="connsiteX18" fmla="*/ 6417348 w 6568309"/>
              <a:gd name="connsiteY18" fmla="*/ 1144352 h 6858000"/>
              <a:gd name="connsiteX19" fmla="*/ 6418473 w 6568309"/>
              <a:gd name="connsiteY19" fmla="*/ 1164484 h 6858000"/>
              <a:gd name="connsiteX20" fmla="*/ 6406979 w 6568309"/>
              <a:gd name="connsiteY20" fmla="*/ 1213829 h 6858000"/>
              <a:gd name="connsiteX21" fmla="*/ 6381928 w 6568309"/>
              <a:gd name="connsiteY21" fmla="*/ 1294823 h 6858000"/>
              <a:gd name="connsiteX22" fmla="*/ 6377948 w 6568309"/>
              <a:gd name="connsiteY22" fmla="*/ 1312193 h 6858000"/>
              <a:gd name="connsiteX23" fmla="*/ 6379894 w 6568309"/>
              <a:gd name="connsiteY23" fmla="*/ 1327626 h 6858000"/>
              <a:gd name="connsiteX24" fmla="*/ 6385024 w 6568309"/>
              <a:gd name="connsiteY24" fmla="*/ 1331644 h 6858000"/>
              <a:gd name="connsiteX25" fmla="*/ 6383696 w 6568309"/>
              <a:gd name="connsiteY25" fmla="*/ 1341276 h 6858000"/>
              <a:gd name="connsiteX26" fmla="*/ 6384464 w 6568309"/>
              <a:gd name="connsiteY26" fmla="*/ 1343945 h 6858000"/>
              <a:gd name="connsiteX27" fmla="*/ 6387748 w 6568309"/>
              <a:gd name="connsiteY27" fmla="*/ 1359134 h 6858000"/>
              <a:gd name="connsiteX28" fmla="*/ 6364157 w 6568309"/>
              <a:gd name="connsiteY28" fmla="*/ 1427803 h 6858000"/>
              <a:gd name="connsiteX29" fmla="*/ 6335874 w 6568309"/>
              <a:gd name="connsiteY29" fmla="*/ 1540278 h 6858000"/>
              <a:gd name="connsiteX30" fmla="*/ 6331892 w 6568309"/>
              <a:gd name="connsiteY30" fmla="*/ 1547262 h 6858000"/>
              <a:gd name="connsiteX31" fmla="*/ 6332744 w 6568309"/>
              <a:gd name="connsiteY31" fmla="*/ 1577056 h 6858000"/>
              <a:gd name="connsiteX32" fmla="*/ 6333604 w 6568309"/>
              <a:gd name="connsiteY32" fmla="*/ 1595898 h 6858000"/>
              <a:gd name="connsiteX33" fmla="*/ 6324749 w 6568309"/>
              <a:gd name="connsiteY33" fmla="*/ 1703726 h 6858000"/>
              <a:gd name="connsiteX34" fmla="*/ 6329594 w 6568309"/>
              <a:gd name="connsiteY34" fmla="*/ 1809535 h 6858000"/>
              <a:gd name="connsiteX35" fmla="*/ 6329062 w 6568309"/>
              <a:gd name="connsiteY35" fmla="*/ 2018310 h 6858000"/>
              <a:gd name="connsiteX36" fmla="*/ 6321735 w 6568309"/>
              <a:gd name="connsiteY36" fmla="*/ 2071355 h 6858000"/>
              <a:gd name="connsiteX37" fmla="*/ 6322678 w 6568309"/>
              <a:gd name="connsiteY37" fmla="*/ 2141166 h 6858000"/>
              <a:gd name="connsiteX38" fmla="*/ 6321340 w 6568309"/>
              <a:gd name="connsiteY38" fmla="*/ 2154548 h 6858000"/>
              <a:gd name="connsiteX39" fmla="*/ 6316582 w 6568309"/>
              <a:gd name="connsiteY39" fmla="*/ 2158153 h 6858000"/>
              <a:gd name="connsiteX40" fmla="*/ 6311428 w 6568309"/>
              <a:gd name="connsiteY40" fmla="*/ 2178174 h 6858000"/>
              <a:gd name="connsiteX41" fmla="*/ 6310192 w 6568309"/>
              <a:gd name="connsiteY41" fmla="*/ 2202858 h 6858000"/>
              <a:gd name="connsiteX42" fmla="*/ 6309211 w 6568309"/>
              <a:gd name="connsiteY42" fmla="*/ 2320214 h 6858000"/>
              <a:gd name="connsiteX43" fmla="*/ 6300151 w 6568309"/>
              <a:gd name="connsiteY43" fmla="*/ 2417011 h 6858000"/>
              <a:gd name="connsiteX44" fmla="*/ 6295176 w 6568309"/>
              <a:gd name="connsiteY44" fmla="*/ 2454207 h 6858000"/>
              <a:gd name="connsiteX45" fmla="*/ 6293727 w 6568309"/>
              <a:gd name="connsiteY45" fmla="*/ 2487203 h 6858000"/>
              <a:gd name="connsiteX46" fmla="*/ 6285477 w 6568309"/>
              <a:gd name="connsiteY46" fmla="*/ 2512282 h 6858000"/>
              <a:gd name="connsiteX47" fmla="*/ 6286205 w 6568309"/>
              <a:gd name="connsiteY47" fmla="*/ 2514318 h 6858000"/>
              <a:gd name="connsiteX48" fmla="*/ 6304629 w 6568309"/>
              <a:gd name="connsiteY48" fmla="*/ 2574334 h 6858000"/>
              <a:gd name="connsiteX49" fmla="*/ 6303842 w 6568309"/>
              <a:gd name="connsiteY49" fmla="*/ 2579877 h 6858000"/>
              <a:gd name="connsiteX50" fmla="*/ 6303953 w 6568309"/>
              <a:gd name="connsiteY50" fmla="*/ 2608928 h 6858000"/>
              <a:gd name="connsiteX51" fmla="*/ 6303530 w 6568309"/>
              <a:gd name="connsiteY51" fmla="*/ 2613111 h 6858000"/>
              <a:gd name="connsiteX52" fmla="*/ 6297474 w 6568309"/>
              <a:gd name="connsiteY52" fmla="*/ 2621996 h 6858000"/>
              <a:gd name="connsiteX53" fmla="*/ 6299263 w 6568309"/>
              <a:gd name="connsiteY53" fmla="*/ 2634265 h 6858000"/>
              <a:gd name="connsiteX54" fmla="*/ 6293065 w 6568309"/>
              <a:gd name="connsiteY54" fmla="*/ 2647237 h 6858000"/>
              <a:gd name="connsiteX55" fmla="*/ 6297496 w 6568309"/>
              <a:gd name="connsiteY55" fmla="*/ 2650786 h 6858000"/>
              <a:gd name="connsiteX56" fmla="*/ 6301708 w 6568309"/>
              <a:gd name="connsiteY56" fmla="*/ 2661993 h 6858000"/>
              <a:gd name="connsiteX57" fmla="*/ 6295884 w 6568309"/>
              <a:gd name="connsiteY57" fmla="*/ 2670949 h 6858000"/>
              <a:gd name="connsiteX58" fmla="*/ 6291714 w 6568309"/>
              <a:gd name="connsiteY58" fmla="*/ 2690255 h 6858000"/>
              <a:gd name="connsiteX59" fmla="*/ 6292327 w 6568309"/>
              <a:gd name="connsiteY59" fmla="*/ 2695683 h 6858000"/>
              <a:gd name="connsiteX60" fmla="*/ 6284410 w 6568309"/>
              <a:gd name="connsiteY60" fmla="*/ 2713964 h 6858000"/>
              <a:gd name="connsiteX61" fmla="*/ 6280410 w 6568309"/>
              <a:gd name="connsiteY61" fmla="*/ 2730175 h 6858000"/>
              <a:gd name="connsiteX62" fmla="*/ 6288082 w 6568309"/>
              <a:gd name="connsiteY62" fmla="*/ 2763497 h 6858000"/>
              <a:gd name="connsiteX63" fmla="*/ 6260924 w 6568309"/>
              <a:gd name="connsiteY63" fmla="*/ 3051539 h 6858000"/>
              <a:gd name="connsiteX64" fmla="*/ 6210151 w 6568309"/>
              <a:gd name="connsiteY64" fmla="*/ 3335396 h 6858000"/>
              <a:gd name="connsiteX65" fmla="*/ 6212034 w 6568309"/>
              <a:gd name="connsiteY65" fmla="*/ 3456509 h 6858000"/>
              <a:gd name="connsiteX66" fmla="*/ 6197490 w 6568309"/>
              <a:gd name="connsiteY66" fmla="*/ 3531827 h 6858000"/>
              <a:gd name="connsiteX67" fmla="*/ 6208018 w 6568309"/>
              <a:gd name="connsiteY67" fmla="*/ 3570877 h 6858000"/>
              <a:gd name="connsiteX68" fmla="*/ 6205920 w 6568309"/>
              <a:gd name="connsiteY68" fmla="*/ 3583849 h 6858000"/>
              <a:gd name="connsiteX69" fmla="*/ 6199616 w 6568309"/>
              <a:gd name="connsiteY69" fmla="*/ 3592763 h 6858000"/>
              <a:gd name="connsiteX70" fmla="*/ 6181288 w 6568309"/>
              <a:gd name="connsiteY70" fmla="*/ 3653485 h 6858000"/>
              <a:gd name="connsiteX71" fmla="*/ 6175963 w 6568309"/>
              <a:gd name="connsiteY71" fmla="*/ 3670528 h 6858000"/>
              <a:gd name="connsiteX72" fmla="*/ 6176722 w 6568309"/>
              <a:gd name="connsiteY72" fmla="*/ 3685990 h 6858000"/>
              <a:gd name="connsiteX73" fmla="*/ 6181549 w 6568309"/>
              <a:gd name="connsiteY73" fmla="*/ 3690283 h 6858000"/>
              <a:gd name="connsiteX74" fmla="*/ 6179476 w 6568309"/>
              <a:gd name="connsiteY74" fmla="*/ 3699787 h 6858000"/>
              <a:gd name="connsiteX75" fmla="*/ 6180040 w 6568309"/>
              <a:gd name="connsiteY75" fmla="*/ 3702486 h 6858000"/>
              <a:gd name="connsiteX76" fmla="*/ 6182155 w 6568309"/>
              <a:gd name="connsiteY76" fmla="*/ 3717784 h 6858000"/>
              <a:gd name="connsiteX77" fmla="*/ 6158980 w 6568309"/>
              <a:gd name="connsiteY77" fmla="*/ 3746229 h 6858000"/>
              <a:gd name="connsiteX78" fmla="*/ 6096049 w 6568309"/>
              <a:gd name="connsiteY78" fmla="*/ 3924910 h 6858000"/>
              <a:gd name="connsiteX79" fmla="*/ 6069712 w 6568309"/>
              <a:gd name="connsiteY79" fmla="*/ 3989353 h 6858000"/>
              <a:gd name="connsiteX80" fmla="*/ 6067330 w 6568309"/>
              <a:gd name="connsiteY80" fmla="*/ 4033899 h 6858000"/>
              <a:gd name="connsiteX81" fmla="*/ 6061081 w 6568309"/>
              <a:gd name="connsiteY81" fmla="*/ 4142250 h 6858000"/>
              <a:gd name="connsiteX82" fmla="*/ 6042858 w 6568309"/>
              <a:gd name="connsiteY82" fmla="*/ 4329442 h 6858000"/>
              <a:gd name="connsiteX83" fmla="*/ 6034182 w 6568309"/>
              <a:gd name="connsiteY83" fmla="*/ 4456184 h 6858000"/>
              <a:gd name="connsiteX84" fmla="*/ 6029178 w 6568309"/>
              <a:gd name="connsiteY84" fmla="*/ 4468478 h 6858000"/>
              <a:gd name="connsiteX85" fmla="*/ 6029974 w 6568309"/>
              <a:gd name="connsiteY85" fmla="*/ 4469862 h 6858000"/>
              <a:gd name="connsiteX86" fmla="*/ 6028340 w 6568309"/>
              <a:gd name="connsiteY86" fmla="*/ 4483797 h 6858000"/>
              <a:gd name="connsiteX87" fmla="*/ 6025168 w 6568309"/>
              <a:gd name="connsiteY87" fmla="*/ 4487091 h 6858000"/>
              <a:gd name="connsiteX88" fmla="*/ 6023164 w 6568309"/>
              <a:gd name="connsiteY88" fmla="*/ 4496728 h 6858000"/>
              <a:gd name="connsiteX89" fmla="*/ 6016839 w 6568309"/>
              <a:gd name="connsiteY89" fmla="*/ 4515918 h 6858000"/>
              <a:gd name="connsiteX90" fmla="*/ 6017886 w 6568309"/>
              <a:gd name="connsiteY90" fmla="*/ 4519316 h 6858000"/>
              <a:gd name="connsiteX91" fmla="*/ 6011819 w 6568309"/>
              <a:gd name="connsiteY91" fmla="*/ 4547957 h 6858000"/>
              <a:gd name="connsiteX92" fmla="*/ 6012791 w 6568309"/>
              <a:gd name="connsiteY92" fmla="*/ 4548262 h 6858000"/>
              <a:gd name="connsiteX93" fmla="*/ 6015703 w 6568309"/>
              <a:gd name="connsiteY93" fmla="*/ 4555939 h 6858000"/>
              <a:gd name="connsiteX94" fmla="*/ 6018854 w 6568309"/>
              <a:gd name="connsiteY94" fmla="*/ 4570815 h 6858000"/>
              <a:gd name="connsiteX95" fmla="*/ 6033000 w 6568309"/>
              <a:gd name="connsiteY95" fmla="*/ 4633846 h 6858000"/>
              <a:gd name="connsiteX96" fmla="*/ 6032325 w 6568309"/>
              <a:gd name="connsiteY96" fmla="*/ 4639816 h 6858000"/>
              <a:gd name="connsiteX97" fmla="*/ 6032549 w 6568309"/>
              <a:gd name="connsiteY97" fmla="*/ 4639923 h 6858000"/>
              <a:gd name="connsiteX98" fmla="*/ 6032309 w 6568309"/>
              <a:gd name="connsiteY98" fmla="*/ 4646192 h 6858000"/>
              <a:gd name="connsiteX99" fmla="*/ 6031095 w 6568309"/>
              <a:gd name="connsiteY99" fmla="*/ 4650706 h 6858000"/>
              <a:gd name="connsiteX100" fmla="*/ 6029786 w 6568309"/>
              <a:gd name="connsiteY100" fmla="*/ 4662290 h 6858000"/>
              <a:gd name="connsiteX101" fmla="*/ 6030911 w 6568309"/>
              <a:gd name="connsiteY101" fmla="*/ 4666180 h 6858000"/>
              <a:gd name="connsiteX102" fmla="*/ 6033630 w 6568309"/>
              <a:gd name="connsiteY102" fmla="*/ 4667585 h 6858000"/>
              <a:gd name="connsiteX103" fmla="*/ 6033189 w 6568309"/>
              <a:gd name="connsiteY103" fmla="*/ 4668660 h 6858000"/>
              <a:gd name="connsiteX104" fmla="*/ 6038764 w 6568309"/>
              <a:gd name="connsiteY104" fmla="*/ 4689807 h 6858000"/>
              <a:gd name="connsiteX105" fmla="*/ 6042217 w 6568309"/>
              <a:gd name="connsiteY105" fmla="*/ 4737890 h 6858000"/>
              <a:gd name="connsiteX106" fmla="*/ 6040543 w 6568309"/>
              <a:gd name="connsiteY106" fmla="*/ 4765657 h 6858000"/>
              <a:gd name="connsiteX107" fmla="*/ 6039956 w 6568309"/>
              <a:gd name="connsiteY107" fmla="*/ 4841463 h 6858000"/>
              <a:gd name="connsiteX108" fmla="*/ 6057123 w 6568309"/>
              <a:gd name="connsiteY108" fmla="*/ 4969863 h 6858000"/>
              <a:gd name="connsiteX109" fmla="*/ 6055039 w 6568309"/>
              <a:gd name="connsiteY109" fmla="*/ 4974028 h 6858000"/>
              <a:gd name="connsiteX110" fmla="*/ 6053462 w 6568309"/>
              <a:gd name="connsiteY110" fmla="*/ 4980318 h 6858000"/>
              <a:gd name="connsiteX111" fmla="*/ 6053643 w 6568309"/>
              <a:gd name="connsiteY111" fmla="*/ 4980501 h 6858000"/>
              <a:gd name="connsiteX112" fmla="*/ 6051733 w 6568309"/>
              <a:gd name="connsiteY112" fmla="*/ 4986338 h 6858000"/>
              <a:gd name="connsiteX113" fmla="*/ 6049602 w 6568309"/>
              <a:gd name="connsiteY113" fmla="*/ 4991296 h 6858000"/>
              <a:gd name="connsiteX114" fmla="*/ 6075165 w 6568309"/>
              <a:gd name="connsiteY114" fmla="*/ 5076895 h 6858000"/>
              <a:gd name="connsiteX115" fmla="*/ 6073751 w 6568309"/>
              <a:gd name="connsiteY115" fmla="*/ 5081568 h 6858000"/>
              <a:gd name="connsiteX116" fmla="*/ 6073150 w 6568309"/>
              <a:gd name="connsiteY116" fmla="*/ 5088173 h 6858000"/>
              <a:gd name="connsiteX117" fmla="*/ 6073355 w 6568309"/>
              <a:gd name="connsiteY117" fmla="*/ 5088300 h 6858000"/>
              <a:gd name="connsiteX118" fmla="*/ 6072362 w 6568309"/>
              <a:gd name="connsiteY118" fmla="*/ 5094558 h 6858000"/>
              <a:gd name="connsiteX119" fmla="*/ 6064726 w 6568309"/>
              <a:gd name="connsiteY119" fmla="*/ 5125620 h 6858000"/>
              <a:gd name="connsiteX120" fmla="*/ 6065415 w 6568309"/>
              <a:gd name="connsiteY120" fmla="*/ 5268004 h 6858000"/>
              <a:gd name="connsiteX121" fmla="*/ 6066081 w 6568309"/>
              <a:gd name="connsiteY121" fmla="*/ 5269530 h 6858000"/>
              <a:gd name="connsiteX122" fmla="*/ 6043407 w 6568309"/>
              <a:gd name="connsiteY122" fmla="*/ 5390941 h 6858000"/>
              <a:gd name="connsiteX123" fmla="*/ 6025377 w 6568309"/>
              <a:gd name="connsiteY123" fmla="*/ 5539927 h 6858000"/>
              <a:gd name="connsiteX124" fmla="*/ 6010052 w 6568309"/>
              <a:gd name="connsiteY124" fmla="*/ 5791594 h 6858000"/>
              <a:gd name="connsiteX125" fmla="*/ 5994220 w 6568309"/>
              <a:gd name="connsiteY125" fmla="*/ 5855206 h 6858000"/>
              <a:gd name="connsiteX126" fmla="*/ 5982580 w 6568309"/>
              <a:gd name="connsiteY126" fmla="*/ 5873582 h 6858000"/>
              <a:gd name="connsiteX127" fmla="*/ 5983608 w 6568309"/>
              <a:gd name="connsiteY127" fmla="*/ 5876037 h 6858000"/>
              <a:gd name="connsiteX128" fmla="*/ 5983535 w 6568309"/>
              <a:gd name="connsiteY128" fmla="*/ 5886534 h 6858000"/>
              <a:gd name="connsiteX129" fmla="*/ 5988737 w 6568309"/>
              <a:gd name="connsiteY129" fmla="*/ 5888644 h 6858000"/>
              <a:gd name="connsiteX130" fmla="*/ 5992371 w 6568309"/>
              <a:gd name="connsiteY130" fmla="*/ 5903832 h 6858000"/>
              <a:gd name="connsiteX131" fmla="*/ 5990780 w 6568309"/>
              <a:gd name="connsiteY131" fmla="*/ 5923391 h 6858000"/>
              <a:gd name="connsiteX132" fmla="*/ 5993870 w 6568309"/>
              <a:gd name="connsiteY132" fmla="*/ 6013205 h 6858000"/>
              <a:gd name="connsiteX133" fmla="*/ 5997673 w 6568309"/>
              <a:gd name="connsiteY133" fmla="*/ 6074018 h 6858000"/>
              <a:gd name="connsiteX134" fmla="*/ 6014840 w 6568309"/>
              <a:gd name="connsiteY134" fmla="*/ 6130837 h 6858000"/>
              <a:gd name="connsiteX135" fmla="*/ 6010704 w 6568309"/>
              <a:gd name="connsiteY135" fmla="*/ 6152982 h 6858000"/>
              <a:gd name="connsiteX136" fmla="*/ 6038294 w 6568309"/>
              <a:gd name="connsiteY136" fmla="*/ 6221100 h 6858000"/>
              <a:gd name="connsiteX137" fmla="*/ 6052331 w 6568309"/>
              <a:gd name="connsiteY137" fmla="*/ 6287550 h 6858000"/>
              <a:gd name="connsiteX138" fmla="*/ 6074143 w 6568309"/>
              <a:gd name="connsiteY138" fmla="*/ 6401595 h 6858000"/>
              <a:gd name="connsiteX139" fmla="*/ 6060199 w 6568309"/>
              <a:gd name="connsiteY139" fmla="*/ 6487110 h 6858000"/>
              <a:gd name="connsiteX140" fmla="*/ 6081156 w 6568309"/>
              <a:gd name="connsiteY140" fmla="*/ 6588589 h 6858000"/>
              <a:gd name="connsiteX141" fmla="*/ 6114944 w 6568309"/>
              <a:gd name="connsiteY141" fmla="*/ 6769963 h 6858000"/>
              <a:gd name="connsiteX142" fmla="*/ 6128950 w 6568309"/>
              <a:gd name="connsiteY142" fmla="*/ 6835814 h 6858000"/>
              <a:gd name="connsiteX143" fmla="*/ 6132536 w 6568309"/>
              <a:gd name="connsiteY143" fmla="*/ 6858000 h 6858000"/>
              <a:gd name="connsiteX144" fmla="*/ 4789511 w 6568309"/>
              <a:gd name="connsiteY144" fmla="*/ 6858000 h 6858000"/>
              <a:gd name="connsiteX145" fmla="*/ 1866294 w 6568309"/>
              <a:gd name="connsiteY145" fmla="*/ 6858000 h 6858000"/>
              <a:gd name="connsiteX146" fmla="*/ 1705866 w 6568309"/>
              <a:gd name="connsiteY146" fmla="*/ 6858000 h 6858000"/>
              <a:gd name="connsiteX147" fmla="*/ 1343025 w 6568309"/>
              <a:gd name="connsiteY147" fmla="*/ 6858000 h 6858000"/>
              <a:gd name="connsiteX148" fmla="*/ 523269 w 6568309"/>
              <a:gd name="connsiteY148" fmla="*/ 6858000 h 6858000"/>
              <a:gd name="connsiteX149" fmla="*/ 362841 w 6568309"/>
              <a:gd name="connsiteY149" fmla="*/ 6858000 h 6858000"/>
              <a:gd name="connsiteX150" fmla="*/ 0 w 6568309"/>
              <a:gd name="connsiteY15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6568309" h="6858000">
                <a:moveTo>
                  <a:pt x="0" y="0"/>
                </a:moveTo>
                <a:lnTo>
                  <a:pt x="362841" y="0"/>
                </a:lnTo>
                <a:lnTo>
                  <a:pt x="523269" y="0"/>
                </a:lnTo>
                <a:lnTo>
                  <a:pt x="1343025" y="0"/>
                </a:lnTo>
                <a:lnTo>
                  <a:pt x="1705866" y="0"/>
                </a:lnTo>
                <a:lnTo>
                  <a:pt x="1866294" y="0"/>
                </a:lnTo>
                <a:lnTo>
                  <a:pt x="5225154" y="0"/>
                </a:lnTo>
                <a:lnTo>
                  <a:pt x="6568179" y="0"/>
                </a:lnTo>
                <a:lnTo>
                  <a:pt x="6568309" y="1"/>
                </a:lnTo>
                <a:lnTo>
                  <a:pt x="6562951" y="30700"/>
                </a:lnTo>
                <a:cubicBezTo>
                  <a:pt x="6559126" y="84364"/>
                  <a:pt x="6548218" y="241149"/>
                  <a:pt x="6547446" y="310025"/>
                </a:cubicBezTo>
                <a:cubicBezTo>
                  <a:pt x="6550151" y="367544"/>
                  <a:pt x="6557712" y="408251"/>
                  <a:pt x="6558316" y="443960"/>
                </a:cubicBezTo>
                <a:cubicBezTo>
                  <a:pt x="6555224" y="499397"/>
                  <a:pt x="6534767" y="604434"/>
                  <a:pt x="6528896" y="642659"/>
                </a:cubicBezTo>
                <a:cubicBezTo>
                  <a:pt x="6535204" y="657287"/>
                  <a:pt x="6515365" y="658191"/>
                  <a:pt x="6523095" y="673307"/>
                </a:cubicBezTo>
                <a:cubicBezTo>
                  <a:pt x="6523388" y="693769"/>
                  <a:pt x="6506868" y="797295"/>
                  <a:pt x="6496169" y="839641"/>
                </a:cubicBezTo>
                <a:cubicBezTo>
                  <a:pt x="6484119" y="887148"/>
                  <a:pt x="6457817" y="937731"/>
                  <a:pt x="6450789" y="958357"/>
                </a:cubicBezTo>
                <a:cubicBezTo>
                  <a:pt x="6443760" y="978983"/>
                  <a:pt x="6459217" y="936930"/>
                  <a:pt x="6453996" y="963398"/>
                </a:cubicBezTo>
                <a:cubicBezTo>
                  <a:pt x="6448777" y="989867"/>
                  <a:pt x="6425575" y="1087010"/>
                  <a:pt x="6419467" y="1117169"/>
                </a:cubicBezTo>
                <a:cubicBezTo>
                  <a:pt x="6431540" y="1118586"/>
                  <a:pt x="6409651" y="1135372"/>
                  <a:pt x="6417348" y="1144352"/>
                </a:cubicBezTo>
                <a:cubicBezTo>
                  <a:pt x="6424109" y="1150681"/>
                  <a:pt x="6419047" y="1157251"/>
                  <a:pt x="6418473" y="1164484"/>
                </a:cubicBezTo>
                <a:cubicBezTo>
                  <a:pt x="6423767" y="1173524"/>
                  <a:pt x="6413947" y="1205209"/>
                  <a:pt x="6406979" y="1213829"/>
                </a:cubicBezTo>
                <a:cubicBezTo>
                  <a:pt x="6382818" y="1235037"/>
                  <a:pt x="6400452" y="1277327"/>
                  <a:pt x="6381928" y="1294823"/>
                </a:cubicBezTo>
                <a:cubicBezTo>
                  <a:pt x="6379195" y="1300845"/>
                  <a:pt x="6378069" y="1306615"/>
                  <a:pt x="6377948" y="1312193"/>
                </a:cubicBezTo>
                <a:lnTo>
                  <a:pt x="6379894" y="1327626"/>
                </a:lnTo>
                <a:lnTo>
                  <a:pt x="6385024" y="1331644"/>
                </a:lnTo>
                <a:lnTo>
                  <a:pt x="6383696" y="1341276"/>
                </a:lnTo>
                <a:cubicBezTo>
                  <a:pt x="6383952" y="1342166"/>
                  <a:pt x="6384208" y="1343055"/>
                  <a:pt x="6384464" y="1343945"/>
                </a:cubicBezTo>
                <a:cubicBezTo>
                  <a:pt x="6385957" y="1349040"/>
                  <a:pt x="6387253" y="1354080"/>
                  <a:pt x="6387748" y="1359134"/>
                </a:cubicBezTo>
                <a:cubicBezTo>
                  <a:pt x="6384363" y="1373109"/>
                  <a:pt x="6372802" y="1397612"/>
                  <a:pt x="6364157" y="1427803"/>
                </a:cubicBezTo>
                <a:cubicBezTo>
                  <a:pt x="6348141" y="1460349"/>
                  <a:pt x="6348362" y="1505076"/>
                  <a:pt x="6335874" y="1540278"/>
                </a:cubicBezTo>
                <a:lnTo>
                  <a:pt x="6331892" y="1547262"/>
                </a:lnTo>
                <a:lnTo>
                  <a:pt x="6332744" y="1577056"/>
                </a:lnTo>
                <a:cubicBezTo>
                  <a:pt x="6335859" y="1582205"/>
                  <a:pt x="6336674" y="1589568"/>
                  <a:pt x="6333604" y="1595898"/>
                </a:cubicBezTo>
                <a:lnTo>
                  <a:pt x="6324749" y="1703726"/>
                </a:lnTo>
                <a:cubicBezTo>
                  <a:pt x="6324080" y="1739332"/>
                  <a:pt x="6318019" y="1754453"/>
                  <a:pt x="6329594" y="1809535"/>
                </a:cubicBezTo>
                <a:cubicBezTo>
                  <a:pt x="6344930" y="1868036"/>
                  <a:pt x="6323725" y="1952670"/>
                  <a:pt x="6329062" y="2018310"/>
                </a:cubicBezTo>
                <a:cubicBezTo>
                  <a:pt x="6308075" y="2053162"/>
                  <a:pt x="6326925" y="2034561"/>
                  <a:pt x="6321735" y="2071355"/>
                </a:cubicBezTo>
                <a:lnTo>
                  <a:pt x="6322678" y="2141166"/>
                </a:lnTo>
                <a:lnTo>
                  <a:pt x="6321340" y="2154548"/>
                </a:lnTo>
                <a:lnTo>
                  <a:pt x="6316582" y="2158153"/>
                </a:lnTo>
                <a:lnTo>
                  <a:pt x="6311428" y="2178174"/>
                </a:lnTo>
                <a:cubicBezTo>
                  <a:pt x="6310177" y="2185696"/>
                  <a:pt x="6309622" y="2193828"/>
                  <a:pt x="6310192" y="2202858"/>
                </a:cubicBezTo>
                <a:cubicBezTo>
                  <a:pt x="6319667" y="2232772"/>
                  <a:pt x="6296459" y="2283357"/>
                  <a:pt x="6309211" y="2320214"/>
                </a:cubicBezTo>
                <a:cubicBezTo>
                  <a:pt x="6307537" y="2355906"/>
                  <a:pt x="6302490" y="2394678"/>
                  <a:pt x="6300151" y="2417011"/>
                </a:cubicBezTo>
                <a:cubicBezTo>
                  <a:pt x="6292303" y="2426377"/>
                  <a:pt x="6304439" y="2456509"/>
                  <a:pt x="6295176" y="2454207"/>
                </a:cubicBezTo>
                <a:cubicBezTo>
                  <a:pt x="6299335" y="2464947"/>
                  <a:pt x="6297305" y="2476105"/>
                  <a:pt x="6293727" y="2487203"/>
                </a:cubicBezTo>
                <a:lnTo>
                  <a:pt x="6285477" y="2512282"/>
                </a:lnTo>
                <a:cubicBezTo>
                  <a:pt x="6285720" y="2512961"/>
                  <a:pt x="6285962" y="2513640"/>
                  <a:pt x="6286205" y="2514318"/>
                </a:cubicBezTo>
                <a:cubicBezTo>
                  <a:pt x="6292347" y="2534324"/>
                  <a:pt x="6298487" y="2554328"/>
                  <a:pt x="6304629" y="2574334"/>
                </a:cubicBezTo>
                <a:lnTo>
                  <a:pt x="6303842" y="2579877"/>
                </a:lnTo>
                <a:cubicBezTo>
                  <a:pt x="6303729" y="2585644"/>
                  <a:pt x="6304006" y="2603388"/>
                  <a:pt x="6303953" y="2608928"/>
                </a:cubicBezTo>
                <a:lnTo>
                  <a:pt x="6303530" y="2613111"/>
                </a:lnTo>
                <a:lnTo>
                  <a:pt x="6297474" y="2621996"/>
                </a:lnTo>
                <a:lnTo>
                  <a:pt x="6299263" y="2634265"/>
                </a:lnTo>
                <a:lnTo>
                  <a:pt x="6293065" y="2647237"/>
                </a:lnTo>
                <a:cubicBezTo>
                  <a:pt x="6294685" y="2648158"/>
                  <a:pt x="6296180" y="2649356"/>
                  <a:pt x="6297496" y="2650786"/>
                </a:cubicBezTo>
                <a:lnTo>
                  <a:pt x="6301708" y="2661993"/>
                </a:lnTo>
                <a:lnTo>
                  <a:pt x="6295884" y="2670949"/>
                </a:lnTo>
                <a:cubicBezTo>
                  <a:pt x="6304913" y="2672007"/>
                  <a:pt x="6294429" y="2681695"/>
                  <a:pt x="6291714" y="2690255"/>
                </a:cubicBezTo>
                <a:lnTo>
                  <a:pt x="6292327" y="2695683"/>
                </a:lnTo>
                <a:lnTo>
                  <a:pt x="6284410" y="2713964"/>
                </a:lnTo>
                <a:lnTo>
                  <a:pt x="6280410" y="2730175"/>
                </a:lnTo>
                <a:lnTo>
                  <a:pt x="6288082" y="2763497"/>
                </a:lnTo>
                <a:lnTo>
                  <a:pt x="6260924" y="3051539"/>
                </a:lnTo>
                <a:cubicBezTo>
                  <a:pt x="6251455" y="3165645"/>
                  <a:pt x="6222174" y="3216611"/>
                  <a:pt x="6210151" y="3335396"/>
                </a:cubicBezTo>
                <a:lnTo>
                  <a:pt x="6212034" y="3456509"/>
                </a:lnTo>
                <a:lnTo>
                  <a:pt x="6197490" y="3531827"/>
                </a:lnTo>
                <a:lnTo>
                  <a:pt x="6208018" y="3570877"/>
                </a:lnTo>
                <a:lnTo>
                  <a:pt x="6205920" y="3583849"/>
                </a:lnTo>
                <a:lnTo>
                  <a:pt x="6199616" y="3592763"/>
                </a:lnTo>
                <a:cubicBezTo>
                  <a:pt x="6191839" y="3613948"/>
                  <a:pt x="6196204" y="3641245"/>
                  <a:pt x="6181288" y="3653485"/>
                </a:cubicBezTo>
                <a:cubicBezTo>
                  <a:pt x="6178087" y="3659316"/>
                  <a:pt x="6176516" y="3664985"/>
                  <a:pt x="6175963" y="3670528"/>
                </a:cubicBezTo>
                <a:lnTo>
                  <a:pt x="6176722" y="3685990"/>
                </a:lnTo>
                <a:lnTo>
                  <a:pt x="6181549" y="3690283"/>
                </a:lnTo>
                <a:lnTo>
                  <a:pt x="6179476" y="3699787"/>
                </a:lnTo>
                <a:cubicBezTo>
                  <a:pt x="6179664" y="3700686"/>
                  <a:pt x="6179852" y="3701586"/>
                  <a:pt x="6180040" y="3702486"/>
                </a:cubicBezTo>
                <a:cubicBezTo>
                  <a:pt x="6181140" y="3707637"/>
                  <a:pt x="6182047" y="3712728"/>
                  <a:pt x="6182155" y="3717784"/>
                </a:cubicBezTo>
                <a:cubicBezTo>
                  <a:pt x="6156678" y="3711701"/>
                  <a:pt x="6178864" y="3759789"/>
                  <a:pt x="6158980" y="3746229"/>
                </a:cubicBezTo>
                <a:cubicBezTo>
                  <a:pt x="6144630" y="3780750"/>
                  <a:pt x="6117520" y="3867558"/>
                  <a:pt x="6096049" y="3924910"/>
                </a:cubicBezTo>
                <a:lnTo>
                  <a:pt x="6069712" y="3989353"/>
                </a:lnTo>
                <a:lnTo>
                  <a:pt x="6067330" y="4033899"/>
                </a:lnTo>
                <a:cubicBezTo>
                  <a:pt x="6065506" y="4070470"/>
                  <a:pt x="6063599" y="4110146"/>
                  <a:pt x="6061081" y="4142250"/>
                </a:cubicBezTo>
                <a:cubicBezTo>
                  <a:pt x="6055260" y="4200007"/>
                  <a:pt x="6045907" y="4278998"/>
                  <a:pt x="6042858" y="4329442"/>
                </a:cubicBezTo>
                <a:cubicBezTo>
                  <a:pt x="6038376" y="4381764"/>
                  <a:pt x="6036461" y="4433012"/>
                  <a:pt x="6034182" y="4456184"/>
                </a:cubicBezTo>
                <a:lnTo>
                  <a:pt x="6029178" y="4468478"/>
                </a:lnTo>
                <a:lnTo>
                  <a:pt x="6029974" y="4469862"/>
                </a:lnTo>
                <a:cubicBezTo>
                  <a:pt x="6031287" y="4476321"/>
                  <a:pt x="6030316" y="4480555"/>
                  <a:pt x="6028340" y="4483797"/>
                </a:cubicBezTo>
                <a:lnTo>
                  <a:pt x="6025168" y="4487091"/>
                </a:lnTo>
                <a:lnTo>
                  <a:pt x="6023164" y="4496728"/>
                </a:lnTo>
                <a:lnTo>
                  <a:pt x="6016839" y="4515918"/>
                </a:lnTo>
                <a:cubicBezTo>
                  <a:pt x="6017189" y="4517049"/>
                  <a:pt x="6017537" y="4518182"/>
                  <a:pt x="6017886" y="4519316"/>
                </a:cubicBezTo>
                <a:lnTo>
                  <a:pt x="6011819" y="4547957"/>
                </a:lnTo>
                <a:lnTo>
                  <a:pt x="6012791" y="4548262"/>
                </a:lnTo>
                <a:cubicBezTo>
                  <a:pt x="6014837" y="4549595"/>
                  <a:pt x="6016087" y="4551811"/>
                  <a:pt x="6015703" y="4555939"/>
                </a:cubicBezTo>
                <a:cubicBezTo>
                  <a:pt x="6031790" y="4548276"/>
                  <a:pt x="6021405" y="4557977"/>
                  <a:pt x="6018854" y="4570815"/>
                </a:cubicBezTo>
                <a:cubicBezTo>
                  <a:pt x="6021736" y="4583801"/>
                  <a:pt x="6030754" y="4622347"/>
                  <a:pt x="6033000" y="4633846"/>
                </a:cubicBezTo>
                <a:lnTo>
                  <a:pt x="6032325" y="4639816"/>
                </a:lnTo>
                <a:lnTo>
                  <a:pt x="6032549" y="4639923"/>
                </a:lnTo>
                <a:cubicBezTo>
                  <a:pt x="6032911" y="4641190"/>
                  <a:pt x="6032878" y="4643141"/>
                  <a:pt x="6032309" y="4646192"/>
                </a:cubicBezTo>
                <a:lnTo>
                  <a:pt x="6031095" y="4650706"/>
                </a:lnTo>
                <a:lnTo>
                  <a:pt x="6029786" y="4662290"/>
                </a:lnTo>
                <a:cubicBezTo>
                  <a:pt x="6030161" y="4663587"/>
                  <a:pt x="6030536" y="4664883"/>
                  <a:pt x="6030911" y="4666180"/>
                </a:cubicBezTo>
                <a:lnTo>
                  <a:pt x="6033630" y="4667585"/>
                </a:lnTo>
                <a:lnTo>
                  <a:pt x="6033189" y="4668660"/>
                </a:lnTo>
                <a:cubicBezTo>
                  <a:pt x="6027286" y="4676831"/>
                  <a:pt x="6019767" y="4679345"/>
                  <a:pt x="6038764" y="4689807"/>
                </a:cubicBezTo>
                <a:cubicBezTo>
                  <a:pt x="6028616" y="4708535"/>
                  <a:pt x="6040474" y="4712235"/>
                  <a:pt x="6042217" y="4737890"/>
                </a:cubicBezTo>
                <a:cubicBezTo>
                  <a:pt x="6033362" y="4748600"/>
                  <a:pt x="6035273" y="4757223"/>
                  <a:pt x="6040543" y="4765657"/>
                </a:cubicBezTo>
                <a:cubicBezTo>
                  <a:pt x="6034416" y="4790618"/>
                  <a:pt x="6040696" y="4813399"/>
                  <a:pt x="6039956" y="4841463"/>
                </a:cubicBezTo>
                <a:lnTo>
                  <a:pt x="6057123" y="4969863"/>
                </a:lnTo>
                <a:lnTo>
                  <a:pt x="6055039" y="4974028"/>
                </a:lnTo>
                <a:cubicBezTo>
                  <a:pt x="6053860" y="4976933"/>
                  <a:pt x="6053409" y="4978909"/>
                  <a:pt x="6053462" y="4980318"/>
                </a:cubicBezTo>
                <a:lnTo>
                  <a:pt x="6053643" y="4980501"/>
                </a:lnTo>
                <a:lnTo>
                  <a:pt x="6051733" y="4986338"/>
                </a:lnTo>
                <a:lnTo>
                  <a:pt x="6049602" y="4991296"/>
                </a:lnTo>
                <a:cubicBezTo>
                  <a:pt x="6058123" y="5019829"/>
                  <a:pt x="6066643" y="5048361"/>
                  <a:pt x="6075165" y="5076895"/>
                </a:cubicBezTo>
                <a:lnTo>
                  <a:pt x="6073751" y="5081568"/>
                </a:lnTo>
                <a:cubicBezTo>
                  <a:pt x="6073034" y="5084748"/>
                  <a:pt x="6072888" y="5086810"/>
                  <a:pt x="6073150" y="5088173"/>
                </a:cubicBezTo>
                <a:lnTo>
                  <a:pt x="6073355" y="5088300"/>
                </a:lnTo>
                <a:lnTo>
                  <a:pt x="6072362" y="5094558"/>
                </a:lnTo>
                <a:cubicBezTo>
                  <a:pt x="6070184" y="5105196"/>
                  <a:pt x="6067588" y="5115626"/>
                  <a:pt x="6064726" y="5125620"/>
                </a:cubicBezTo>
                <a:cubicBezTo>
                  <a:pt x="6063568" y="5154527"/>
                  <a:pt x="6065189" y="5244020"/>
                  <a:pt x="6065415" y="5268004"/>
                </a:cubicBezTo>
                <a:cubicBezTo>
                  <a:pt x="6065637" y="5268513"/>
                  <a:pt x="6065860" y="5269021"/>
                  <a:pt x="6066081" y="5269530"/>
                </a:cubicBezTo>
                <a:lnTo>
                  <a:pt x="6043407" y="5390941"/>
                </a:lnTo>
                <a:cubicBezTo>
                  <a:pt x="6032545" y="5438194"/>
                  <a:pt x="6020942" y="5465286"/>
                  <a:pt x="6025377" y="5539927"/>
                </a:cubicBezTo>
                <a:cubicBezTo>
                  <a:pt x="6019787" y="5610775"/>
                  <a:pt x="6013913" y="5740573"/>
                  <a:pt x="6010052" y="5791594"/>
                </a:cubicBezTo>
                <a:cubicBezTo>
                  <a:pt x="5989401" y="5787060"/>
                  <a:pt x="6018524" y="5849672"/>
                  <a:pt x="5994220" y="5855206"/>
                </a:cubicBezTo>
                <a:cubicBezTo>
                  <a:pt x="5995282" y="5860240"/>
                  <a:pt x="5980598" y="5868910"/>
                  <a:pt x="5982580" y="5873582"/>
                </a:cubicBezTo>
                <a:cubicBezTo>
                  <a:pt x="5982922" y="5874401"/>
                  <a:pt x="5983265" y="5875218"/>
                  <a:pt x="5983608" y="5876037"/>
                </a:cubicBezTo>
                <a:lnTo>
                  <a:pt x="5983535" y="5886534"/>
                </a:lnTo>
                <a:lnTo>
                  <a:pt x="5988737" y="5888644"/>
                </a:lnTo>
                <a:cubicBezTo>
                  <a:pt x="5989948" y="5893707"/>
                  <a:pt x="5991159" y="5898769"/>
                  <a:pt x="5992371" y="5903832"/>
                </a:cubicBezTo>
                <a:cubicBezTo>
                  <a:pt x="5992924" y="5909651"/>
                  <a:pt x="5992578" y="5916068"/>
                  <a:pt x="5990780" y="5923391"/>
                </a:cubicBezTo>
                <a:cubicBezTo>
                  <a:pt x="5975822" y="5948880"/>
                  <a:pt x="6013580" y="5981626"/>
                  <a:pt x="5993870" y="6013205"/>
                </a:cubicBezTo>
                <a:cubicBezTo>
                  <a:pt x="5988486" y="6024901"/>
                  <a:pt x="5991718" y="6066777"/>
                  <a:pt x="5997673" y="6074018"/>
                </a:cubicBezTo>
                <a:cubicBezTo>
                  <a:pt x="5998007" y="6081731"/>
                  <a:pt x="6007861" y="6126985"/>
                  <a:pt x="6014840" y="6130837"/>
                </a:cubicBezTo>
                <a:cubicBezTo>
                  <a:pt x="6022998" y="6137057"/>
                  <a:pt x="5999420" y="6156330"/>
                  <a:pt x="6010704" y="6152982"/>
                </a:cubicBezTo>
                <a:cubicBezTo>
                  <a:pt x="6008682" y="6186619"/>
                  <a:pt x="6039938" y="6191636"/>
                  <a:pt x="6038294" y="6221100"/>
                </a:cubicBezTo>
                <a:cubicBezTo>
                  <a:pt x="6039643" y="6222126"/>
                  <a:pt x="6046356" y="6257468"/>
                  <a:pt x="6052331" y="6287550"/>
                </a:cubicBezTo>
                <a:cubicBezTo>
                  <a:pt x="6058307" y="6317632"/>
                  <a:pt x="6082079" y="6391312"/>
                  <a:pt x="6074143" y="6401595"/>
                </a:cubicBezTo>
                <a:cubicBezTo>
                  <a:pt x="6074931" y="6423902"/>
                  <a:pt x="6059614" y="6432919"/>
                  <a:pt x="6060199" y="6487110"/>
                </a:cubicBezTo>
                <a:cubicBezTo>
                  <a:pt x="6075583" y="6574474"/>
                  <a:pt x="6076150" y="6553611"/>
                  <a:pt x="6081156" y="6588589"/>
                </a:cubicBezTo>
                <a:cubicBezTo>
                  <a:pt x="6102088" y="6637976"/>
                  <a:pt x="6067660" y="6687723"/>
                  <a:pt x="6114944" y="6769963"/>
                </a:cubicBezTo>
                <a:cubicBezTo>
                  <a:pt x="6130462" y="6819284"/>
                  <a:pt x="6119243" y="6817955"/>
                  <a:pt x="6128950" y="6835814"/>
                </a:cubicBezTo>
                <a:lnTo>
                  <a:pt x="6132536" y="6858000"/>
                </a:lnTo>
                <a:lnTo>
                  <a:pt x="4789511" y="6858000"/>
                </a:lnTo>
                <a:lnTo>
                  <a:pt x="1866294" y="6858000"/>
                </a:lnTo>
                <a:lnTo>
                  <a:pt x="1705866" y="6858000"/>
                </a:lnTo>
                <a:lnTo>
                  <a:pt x="1343025" y="6858000"/>
                </a:lnTo>
                <a:lnTo>
                  <a:pt x="523269" y="6858000"/>
                </a:lnTo>
                <a:lnTo>
                  <a:pt x="3628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1137034" y="609600"/>
            <a:ext cx="8793950" cy="1330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Solut</a:t>
            </a:r>
            <a:r>
              <a:rPr lang="en-US" sz="3200" i="0" kern="1200" dirty="0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ovat</a:t>
            </a:r>
            <a:r>
              <a:rPr lang="en-US" sz="3200" i="0" kern="1200" dirty="0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eliömaailman</a:t>
            </a:r>
            <a:r>
              <a:rPr lang="en-US" sz="3200" i="0" kern="1200" dirty="0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pienimpiä</a:t>
            </a:r>
            <a:r>
              <a:rPr lang="en-US" sz="3200" i="0" kern="1200" dirty="0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toimivia</a:t>
            </a:r>
            <a:r>
              <a:rPr lang="en-US" sz="3200" i="0" kern="1200" dirty="0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200" i="0" kern="1200" dirty="0" err="1">
                <a:solidFill>
                  <a:schemeClr val="tx1"/>
                </a:solidFill>
                <a:effectLst/>
                <a:latin typeface="Myriad Pro Semibold"/>
                <a:ea typeface="+mj-ea"/>
                <a:cs typeface="+mj-cs"/>
              </a:rPr>
              <a:t>kokonaisuuksia</a:t>
            </a:r>
            <a:endParaRPr lang="en-US" sz="3200" kern="1200" dirty="0">
              <a:solidFill>
                <a:schemeClr val="tx1"/>
              </a:solidFill>
              <a:latin typeface="Myriad Pro Semibold"/>
              <a:ea typeface="+mj-ea"/>
              <a:cs typeface="+mj-cs"/>
            </a:endParaRP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9D1B725A-9F7F-4A5F-A8A5-52289C013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610" y="2303071"/>
            <a:ext cx="4737650" cy="2274072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aphicFrame>
        <p:nvGraphicFramePr>
          <p:cNvPr id="8" name="Tekstiruutu 5">
            <a:extLst>
              <a:ext uri="{FF2B5EF4-FFF2-40B4-BE49-F238E27FC236}">
                <a16:creationId xmlns:a16="http://schemas.microsoft.com/office/drawing/2014/main" id="{B936F7B1-E20A-3AF0-9D08-1FF5768027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8602497"/>
              </p:ext>
            </p:extLst>
          </p:nvPr>
        </p:nvGraphicFramePr>
        <p:xfrm>
          <a:off x="1137034" y="2194102"/>
          <a:ext cx="4438036" cy="390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03456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773408" y="992094"/>
            <a:ext cx="3616913" cy="2795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>
                <a:solidFill>
                  <a:schemeClr val="tx1"/>
                </a:solidFill>
                <a:latin typeface="Myriad Pro Semibold"/>
                <a:ea typeface="+mj-ea"/>
                <a:cs typeface="+mj-cs"/>
              </a:rPr>
              <a:t>Solujen </a:t>
            </a:r>
            <a:r>
              <a:rPr lang="en-US" sz="4400" kern="1200" dirty="0" err="1">
                <a:solidFill>
                  <a:schemeClr val="tx1"/>
                </a:solidFill>
                <a:latin typeface="Myriad Pro Semibold"/>
                <a:ea typeface="+mj-ea"/>
                <a:cs typeface="+mj-cs"/>
              </a:rPr>
              <a:t>tutkimisen</a:t>
            </a:r>
            <a:r>
              <a:rPr lang="en-US" sz="4400" kern="1200" dirty="0">
                <a:solidFill>
                  <a:schemeClr val="tx1"/>
                </a:solidFill>
                <a:latin typeface="Myriad Pro Semibold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Myriad Pro Semibold"/>
                <a:ea typeface="+mj-ea"/>
                <a:cs typeface="+mj-cs"/>
              </a:rPr>
              <a:t>mittakaavoja</a:t>
            </a:r>
            <a:endParaRPr lang="en-US" sz="4400" kern="1200" dirty="0">
              <a:solidFill>
                <a:schemeClr val="tx1"/>
              </a:solidFill>
              <a:latin typeface="Myriad Pro Semibold"/>
              <a:ea typeface="+mj-ea"/>
              <a:cs typeface="+mj-cs"/>
            </a:endParaRP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BDBC66E5-725B-470A-8217-3BD964E642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192"/>
          <a:stretch/>
        </p:blipFill>
        <p:spPr>
          <a:xfrm>
            <a:off x="6074286" y="578738"/>
            <a:ext cx="5351578" cy="5670549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4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828675" y="494414"/>
            <a:ext cx="10534650" cy="8174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Mikroskoopit ovat välttämättömiä solututkimuksessa</a:t>
            </a:r>
            <a:endParaRPr lang="en-US" sz="36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959CFE47-A099-480D-A866-72F9B382E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493439"/>
              </p:ext>
            </p:extLst>
          </p:nvPr>
        </p:nvGraphicFramePr>
        <p:xfrm>
          <a:off x="723900" y="2697791"/>
          <a:ext cx="10744201" cy="3260984"/>
        </p:xfrm>
        <a:graphic>
          <a:graphicData uri="http://schemas.openxmlformats.org/drawingml/2006/table">
            <a:tbl>
              <a:tblPr firstRow="1" bandRow="1">
                <a:noFill/>
                <a:tableStyleId>{8A107856-5554-42FB-B03E-39F5DBC370BA}</a:tableStyleId>
              </a:tblPr>
              <a:tblGrid>
                <a:gridCol w="2093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9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11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682">
                <a:tc>
                  <a:txBody>
                    <a:bodyPr/>
                    <a:lstStyle/>
                    <a:p>
                      <a:endParaRPr lang="fi-FI" sz="1500" dirty="0">
                        <a:solidFill>
                          <a:schemeClr val="bg1"/>
                        </a:solidFill>
                      </a:endParaRPr>
                    </a:p>
                  </a:txBody>
                  <a:tcPr marL="75837" marR="75837" marT="37918" marB="37918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>
                          <a:solidFill>
                            <a:schemeClr val="bg1"/>
                          </a:solidFill>
                        </a:rPr>
                        <a:t>valomikroskooppi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>
                          <a:solidFill>
                            <a:schemeClr val="bg1"/>
                          </a:solidFill>
                        </a:rPr>
                        <a:t>elektronimikroskooppi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703">
                <a:tc>
                  <a:txBody>
                    <a:bodyPr/>
                    <a:lstStyle/>
                    <a:p>
                      <a:r>
                        <a:rPr lang="fi-FI" sz="1500" dirty="0"/>
                        <a:t>kuvan muodostus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perustuu valon taittumiseen lasilinsseissä, kuva muodostuu linssin polttopisteeseen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perustuu elektronisuihkun muodostamiin kuviin fluorisoidulle levylle tai näyttöruudulle; suihkua ohjaillaan magneetti- kenttien avulla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193">
                <a:tc>
                  <a:txBody>
                    <a:bodyPr/>
                    <a:lstStyle/>
                    <a:p>
                      <a:r>
                        <a:rPr lang="fi-FI" sz="1500" dirty="0"/>
                        <a:t>suurennos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enintään 2000-kertainen (rajana valon aallonpituus)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jopa 2 000 000-kertainen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6213">
                <a:tc>
                  <a:txBody>
                    <a:bodyPr/>
                    <a:lstStyle/>
                    <a:p>
                      <a:r>
                        <a:rPr lang="fi-FI" sz="1500" dirty="0"/>
                        <a:t>tutkimuskohteet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tarpeeksi ohuet, valoa läpäisevät kudos- tai solukkonäytteet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500" dirty="0"/>
                        <a:t>solujen sisäinen hienorakenne</a:t>
                      </a:r>
                      <a:br>
                        <a:rPr lang="fi-FI" sz="1500" dirty="0"/>
                      </a:br>
                      <a:r>
                        <a:rPr lang="fi-FI" sz="1500" dirty="0"/>
                        <a:t>(TEM =</a:t>
                      </a:r>
                      <a:r>
                        <a:rPr lang="fi-FI" sz="1500" baseline="0" dirty="0"/>
                        <a:t> </a:t>
                      </a:r>
                      <a:r>
                        <a:rPr lang="fi-FI" sz="1500" dirty="0"/>
                        <a:t>läpäisyelektronimikroskooppi)</a:t>
                      </a:r>
                      <a:br>
                        <a:rPr lang="fi-FI" sz="1500" dirty="0"/>
                      </a:br>
                      <a:r>
                        <a:rPr lang="fi-FI" sz="1500" dirty="0"/>
                        <a:t>solujen pintarakenne</a:t>
                      </a:r>
                      <a:br>
                        <a:rPr lang="fi-FI" sz="1500" dirty="0"/>
                      </a:br>
                      <a:r>
                        <a:rPr lang="fi-FI" sz="1500" dirty="0"/>
                        <a:t>(SEM = pyyhkäisyelektronimikroskooppi)</a:t>
                      </a:r>
                    </a:p>
                  </a:txBody>
                  <a:tcPr marL="75837" marR="75837" marT="37918" marB="37918">
                    <a:solidFill>
                      <a:srgbClr val="FACE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193">
                <a:tc>
                  <a:txBody>
                    <a:bodyPr/>
                    <a:lstStyle/>
                    <a:p>
                      <a:r>
                        <a:rPr lang="fi-FI" sz="1500" dirty="0"/>
                        <a:t>ominaisuuksia</a:t>
                      </a:r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500" kern="1200" dirty="0">
                          <a:effectLst/>
                        </a:rPr>
                        <a:t>voidaan siirrellä̈ helposti ja tarkastella eläviäkin soluja </a:t>
                      </a:r>
                      <a:endParaRPr lang="fi-FI" sz="1500" dirty="0"/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500" kern="1200" dirty="0">
                          <a:effectLst/>
                        </a:rPr>
                        <a:t>painava, kiinteästi asennettu; digitaalista kuvaa voidaan muokata kuvankäsittelyohjelmilla </a:t>
                      </a:r>
                      <a:endParaRPr lang="fi-FI" sz="1500" dirty="0"/>
                    </a:p>
                  </a:txBody>
                  <a:tcPr marL="75837" marR="75837" marT="37918" marB="37918">
                    <a:solidFill>
                      <a:srgbClr val="F27C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01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>
            <a:extLst>
              <a:ext uri="{FF2B5EF4-FFF2-40B4-BE49-F238E27FC236}">
                <a16:creationId xmlns:a16="http://schemas.microsoft.com/office/drawing/2014/main" id="{7BC89DCF-B44B-DC4E-E164-6895E97519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286" b="444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Vesi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ja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orgaaniset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yhdisteet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ovat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keskeisiä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solun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toiminnassa</a:t>
            </a:r>
            <a:endParaRPr lang="en-US" sz="3600" dirty="0">
              <a:latin typeface="Myriad Pro Semibold"/>
              <a:ea typeface="+mj-ea"/>
              <a:cs typeface="+mj-cs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aphicFrame>
        <p:nvGraphicFramePr>
          <p:cNvPr id="8" name="Tekstiruutu 5">
            <a:extLst>
              <a:ext uri="{FF2B5EF4-FFF2-40B4-BE49-F238E27FC236}">
                <a16:creationId xmlns:a16="http://schemas.microsoft.com/office/drawing/2014/main" id="{B936F7B1-E20A-3AF0-9D08-1FF5768027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8130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4840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224FBB3-9181-7BA2-6022-47C00AB31C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41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Orgaanisia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yhdisteitä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tarvitaan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soluissa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rakennusaineiksi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ja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energianlähteiksi</a:t>
            </a:r>
            <a:endParaRPr lang="en-US" sz="3600" dirty="0">
              <a:latin typeface="Myriad Pro Semibold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aphicFrame>
        <p:nvGraphicFramePr>
          <p:cNvPr id="8" name="Tekstiruutu 5">
            <a:extLst>
              <a:ext uri="{FF2B5EF4-FFF2-40B4-BE49-F238E27FC236}">
                <a16:creationId xmlns:a16="http://schemas.microsoft.com/office/drawing/2014/main" id="{B936F7B1-E20A-3AF0-9D08-1FF5768027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11472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58695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i 23" hidden="1">
            <a:extLst>
              <a:ext uri="{FF2B5EF4-FFF2-40B4-BE49-F238E27FC236}">
                <a16:creationId xmlns:a16="http://schemas.microsoft.com/office/drawing/2014/main" id="{340F779C-1E35-47B4-8508-0F1448D5316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24" name="Objekti 23" hidden="1">
                        <a:extLst>
                          <a:ext uri="{FF2B5EF4-FFF2-40B4-BE49-F238E27FC236}">
                            <a16:creationId xmlns:a16="http://schemas.microsoft.com/office/drawing/2014/main" id="{340F779C-1E35-47B4-8508-0F1448D531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Solututkimuksella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saavutettua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tietoa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voidaan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soveltaa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monin</a:t>
            </a:r>
            <a:r>
              <a:rPr lang="en-US" sz="3600" i="0" dirty="0">
                <a:effectLst/>
                <a:latin typeface="Myriad Pro Semibold"/>
                <a:ea typeface="+mj-ea"/>
                <a:cs typeface="+mj-cs"/>
              </a:rPr>
              <a:t> </a:t>
            </a:r>
            <a:r>
              <a:rPr lang="en-US" sz="3600" i="0" dirty="0" err="1">
                <a:effectLst/>
                <a:latin typeface="Myriad Pro Semibold"/>
                <a:ea typeface="+mj-ea"/>
                <a:cs typeface="+mj-cs"/>
              </a:rPr>
              <a:t>tavoin</a:t>
            </a:r>
            <a:endParaRPr lang="en-US" sz="3600" dirty="0">
              <a:latin typeface="Myriad Pro Semibold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  <p:grpSp>
        <p:nvGrpSpPr>
          <p:cNvPr id="15" name="Ryhmä 14">
            <a:extLst>
              <a:ext uri="{FF2B5EF4-FFF2-40B4-BE49-F238E27FC236}">
                <a16:creationId xmlns:a16="http://schemas.microsoft.com/office/drawing/2014/main" id="{F9CBE80E-00D4-40B8-848F-C225F02BF411}"/>
              </a:ext>
            </a:extLst>
          </p:cNvPr>
          <p:cNvGrpSpPr/>
          <p:nvPr/>
        </p:nvGrpSpPr>
        <p:grpSpPr>
          <a:xfrm>
            <a:off x="880651" y="2532717"/>
            <a:ext cx="10515600" cy="4093597"/>
            <a:chOff x="838200" y="2532717"/>
            <a:chExt cx="10515600" cy="4093597"/>
          </a:xfrm>
        </p:grpSpPr>
        <p:sp>
          <p:nvSpPr>
            <p:cNvPr id="16" name="Suorakulmio: Pyöristetyt kulmat 15">
              <a:extLst>
                <a:ext uri="{FF2B5EF4-FFF2-40B4-BE49-F238E27FC236}">
                  <a16:creationId xmlns:a16="http://schemas.microsoft.com/office/drawing/2014/main" id="{F734967B-30AA-4246-BD50-38D955EFAAC6}"/>
                </a:ext>
              </a:extLst>
            </p:cNvPr>
            <p:cNvSpPr/>
            <p:nvPr/>
          </p:nvSpPr>
          <p:spPr>
            <a:xfrm>
              <a:off x="838200" y="2532717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rgbClr val="FACEE2"/>
            </a:solidFill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AB56FB16-789E-4B48-B342-F6529DB0A46F}"/>
                </a:ext>
              </a:extLst>
            </p:cNvPr>
            <p:cNvSpPr/>
            <p:nvPr/>
          </p:nvSpPr>
          <p:spPr>
            <a:xfrm>
              <a:off x="2345938" y="2532717"/>
              <a:ext cx="9007861" cy="1305401"/>
            </a:xfrm>
            <a:custGeom>
              <a:avLst/>
              <a:gdLst>
                <a:gd name="connsiteX0" fmla="*/ 0 w 9007861"/>
                <a:gd name="connsiteY0" fmla="*/ 0 h 1305401"/>
                <a:gd name="connsiteX1" fmla="*/ 9007861 w 9007861"/>
                <a:gd name="connsiteY1" fmla="*/ 0 h 1305401"/>
                <a:gd name="connsiteX2" fmla="*/ 9007861 w 9007861"/>
                <a:gd name="connsiteY2" fmla="*/ 1305401 h 1305401"/>
                <a:gd name="connsiteX3" fmla="*/ 0 w 9007861"/>
                <a:gd name="connsiteY3" fmla="*/ 1305401 h 1305401"/>
                <a:gd name="connsiteX4" fmla="*/ 0 w 9007861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07861" h="1305401">
                  <a:moveTo>
                    <a:pt x="0" y="0"/>
                  </a:moveTo>
                  <a:lnTo>
                    <a:pt x="9007861" y="0"/>
                  </a:lnTo>
                  <a:lnTo>
                    <a:pt x="9007861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500" kern="1200" dirty="0"/>
                <a:t>Solujen rakenteen ja toiminnan ymmärtäminen auttaa ymmärtämään ilmiöitä yksilö- ja populaatiotasolla</a:t>
              </a:r>
              <a:endParaRPr lang="en-US" sz="2500" kern="1200" dirty="0"/>
            </a:p>
          </p:txBody>
        </p:sp>
        <p:sp>
          <p:nvSpPr>
            <p:cNvPr id="19" name="Suorakulmio: Pyöristetyt kulmat 18">
              <a:extLst>
                <a:ext uri="{FF2B5EF4-FFF2-40B4-BE49-F238E27FC236}">
                  <a16:creationId xmlns:a16="http://schemas.microsoft.com/office/drawing/2014/main" id="{93B360BC-CB72-4699-B115-345EB20C28AA}"/>
                </a:ext>
              </a:extLst>
            </p:cNvPr>
            <p:cNvSpPr/>
            <p:nvPr/>
          </p:nvSpPr>
          <p:spPr>
            <a:xfrm>
              <a:off x="838200" y="4164469"/>
              <a:ext cx="10515600" cy="1305401"/>
            </a:xfrm>
            <a:prstGeom prst="roundRect">
              <a:avLst>
                <a:gd name="adj" fmla="val 10000"/>
              </a:avLst>
            </a:prstGeom>
            <a:solidFill>
              <a:srgbClr val="FDE9F2"/>
            </a:solidFill>
          </p:spPr>
          <p:style>
            <a:lnRef idx="0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Suorakulmio 19" descr="Rotta">
              <a:extLst>
                <a:ext uri="{FF2B5EF4-FFF2-40B4-BE49-F238E27FC236}">
                  <a16:creationId xmlns:a16="http://schemas.microsoft.com/office/drawing/2014/main" id="{B0361419-AD48-4481-8C62-F9CB6ED9DE9C}"/>
                </a:ext>
              </a:extLst>
            </p:cNvPr>
            <p:cNvSpPr/>
            <p:nvPr/>
          </p:nvSpPr>
          <p:spPr>
            <a:xfrm>
              <a:off x="1233084" y="2826432"/>
              <a:ext cx="717970" cy="717970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Vapaamuotoinen: Muoto 20">
              <a:extLst>
                <a:ext uri="{FF2B5EF4-FFF2-40B4-BE49-F238E27FC236}">
                  <a16:creationId xmlns:a16="http://schemas.microsoft.com/office/drawing/2014/main" id="{6E1DC7A1-9566-4DD8-8CE4-9DAE66688A6C}"/>
                </a:ext>
              </a:extLst>
            </p:cNvPr>
            <p:cNvSpPr/>
            <p:nvPr/>
          </p:nvSpPr>
          <p:spPr>
            <a:xfrm>
              <a:off x="2345938" y="4164469"/>
              <a:ext cx="4732020" cy="1305401"/>
            </a:xfrm>
            <a:custGeom>
              <a:avLst/>
              <a:gdLst>
                <a:gd name="connsiteX0" fmla="*/ 0 w 4732020"/>
                <a:gd name="connsiteY0" fmla="*/ 0 h 1305401"/>
                <a:gd name="connsiteX1" fmla="*/ 4732020 w 4732020"/>
                <a:gd name="connsiteY1" fmla="*/ 0 h 1305401"/>
                <a:gd name="connsiteX2" fmla="*/ 4732020 w 4732020"/>
                <a:gd name="connsiteY2" fmla="*/ 1305401 h 1305401"/>
                <a:gd name="connsiteX3" fmla="*/ 0 w 4732020"/>
                <a:gd name="connsiteY3" fmla="*/ 1305401 h 1305401"/>
                <a:gd name="connsiteX4" fmla="*/ 0 w 4732020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32020" h="1305401">
                  <a:moveTo>
                    <a:pt x="0" y="0"/>
                  </a:moveTo>
                  <a:lnTo>
                    <a:pt x="4732020" y="0"/>
                  </a:lnTo>
                  <a:lnTo>
                    <a:pt x="4732020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500" kern="1200"/>
                <a:t>Soluja tutkitaan</a:t>
              </a:r>
              <a:endParaRPr lang="en-US" sz="2500" kern="1200"/>
            </a:p>
          </p:txBody>
        </p:sp>
        <p:sp>
          <p:nvSpPr>
            <p:cNvPr id="23" name="Vapaamuotoinen: Muoto 22">
              <a:extLst>
                <a:ext uri="{FF2B5EF4-FFF2-40B4-BE49-F238E27FC236}">
                  <a16:creationId xmlns:a16="http://schemas.microsoft.com/office/drawing/2014/main" id="{3D2C3D0A-7C34-40DD-851C-0DC3E80D9246}"/>
                </a:ext>
              </a:extLst>
            </p:cNvPr>
            <p:cNvSpPr/>
            <p:nvPr/>
          </p:nvSpPr>
          <p:spPr>
            <a:xfrm>
              <a:off x="2345938" y="5320913"/>
              <a:ext cx="4630720" cy="1305401"/>
            </a:xfrm>
            <a:custGeom>
              <a:avLst/>
              <a:gdLst>
                <a:gd name="connsiteX0" fmla="*/ 0 w 4275841"/>
                <a:gd name="connsiteY0" fmla="*/ 0 h 1305401"/>
                <a:gd name="connsiteX1" fmla="*/ 4275841 w 4275841"/>
                <a:gd name="connsiteY1" fmla="*/ 0 h 1305401"/>
                <a:gd name="connsiteX2" fmla="*/ 4275841 w 4275841"/>
                <a:gd name="connsiteY2" fmla="*/ 1305401 h 1305401"/>
                <a:gd name="connsiteX3" fmla="*/ 0 w 4275841"/>
                <a:gd name="connsiteY3" fmla="*/ 1305401 h 1305401"/>
                <a:gd name="connsiteX4" fmla="*/ 0 w 4275841"/>
                <a:gd name="connsiteY4" fmla="*/ 0 h 1305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75841" h="1305401">
                  <a:moveTo>
                    <a:pt x="0" y="0"/>
                  </a:moveTo>
                  <a:lnTo>
                    <a:pt x="4275841" y="0"/>
                  </a:lnTo>
                  <a:lnTo>
                    <a:pt x="4275841" y="1305401"/>
                  </a:lnTo>
                  <a:lnTo>
                    <a:pt x="0" y="130540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8155" tIns="138155" rIns="138155" bIns="138155" numCol="1" spcCol="1270" anchor="ctr" anchorCtr="0">
              <a:noAutofit/>
            </a:bodyPr>
            <a:lstStyle/>
            <a:p>
              <a:pPr marL="285750" lvl="0" indent="-285750" algn="l" defTabSz="7556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i-FI" sz="1700" kern="1200" dirty="0"/>
                <a:t>eliön toimivana osana (in </a:t>
              </a:r>
              <a:r>
                <a:rPr lang="fi-FI" sz="1700" kern="1200" dirty="0" err="1"/>
                <a:t>vivo</a:t>
              </a:r>
              <a:r>
                <a:rPr lang="fi-FI" sz="1700" kern="1200" dirty="0"/>
                <a:t>)</a:t>
              </a:r>
              <a:endParaRPr lang="fi-FI" sz="1700" kern="1200" dirty="0">
                <a:cs typeface="Calibri"/>
              </a:endParaRPr>
            </a:p>
            <a:p>
              <a:pPr marL="285750" lvl="0" indent="-285750" algn="l" defTabSz="7556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i-FI" sz="1700" kern="1200" dirty="0"/>
                <a:t>eliöistä irrallaan, esim. koeputkessa (in </a:t>
              </a:r>
              <a:r>
                <a:rPr lang="fi-FI" sz="1700" kern="1200" dirty="0" err="1"/>
                <a:t>vitro</a:t>
              </a:r>
              <a:r>
                <a:rPr lang="fi-FI" sz="1700" kern="1200" dirty="0"/>
                <a:t>)</a:t>
              </a:r>
              <a:endParaRPr lang="fi-FI" sz="1700" kern="1200" dirty="0">
                <a:cs typeface="Calibri"/>
              </a:endParaRPr>
            </a:p>
            <a:p>
              <a:pPr marL="285750" lvl="0" indent="-285750" algn="l" defTabSz="75565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fi-FI" sz="1700" kern="1200" dirty="0"/>
                <a:t>tietojärjestelmissä (in </a:t>
              </a:r>
              <a:r>
                <a:rPr lang="fi-FI" sz="1700" kern="1200" dirty="0" err="1"/>
                <a:t>silico</a:t>
              </a:r>
              <a:r>
                <a:rPr lang="fi-FI" sz="1700" kern="1200" dirty="0"/>
                <a:t>)</a:t>
              </a:r>
              <a:endParaRPr lang="fi-FI" sz="1700" kern="1200" dirty="0">
                <a:cs typeface="Calibri"/>
              </a:endParaRPr>
            </a:p>
          </p:txBody>
        </p:sp>
      </p:grpSp>
      <p:sp>
        <p:nvSpPr>
          <p:cNvPr id="26" name="Suorakulmio 25" descr="Mikroskooppi">
            <a:extLst>
              <a:ext uri="{FF2B5EF4-FFF2-40B4-BE49-F238E27FC236}">
                <a16:creationId xmlns:a16="http://schemas.microsoft.com/office/drawing/2014/main" id="{C84048A5-F9C2-4747-AF05-7D81EDBB14DD}"/>
              </a:ext>
            </a:extLst>
          </p:cNvPr>
          <p:cNvSpPr/>
          <p:nvPr/>
        </p:nvSpPr>
        <p:spPr>
          <a:xfrm>
            <a:off x="1191350" y="4458184"/>
            <a:ext cx="802155" cy="717970"/>
          </a:xfrm>
          <a:prstGeom prst="rect">
            <a:avLst/>
          </a:prstGeom>
          <a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614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0AA9639B-B7E2-44C5-9CA4-50187E024E5F}"/>
              </a:ext>
            </a:extLst>
          </p:cNvPr>
          <p:cNvSpPr txBox="1"/>
          <p:nvPr/>
        </p:nvSpPr>
        <p:spPr>
          <a:xfrm>
            <a:off x="773408" y="992094"/>
            <a:ext cx="3616913" cy="2795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Solubiologiaan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liittyvät</a:t>
            </a:r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Nobel-</a:t>
            </a:r>
            <a:r>
              <a:rPr lang="en-US" sz="4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palkinnot</a:t>
            </a:r>
            <a:endParaRPr lang="en-US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Kuva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7FE8D52A-D04E-410A-AA73-2712864DF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410" y="578738"/>
            <a:ext cx="3161330" cy="5670549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F11D86D1-2E03-42E9-A372-AD660C7DB75E}"/>
              </a:ext>
            </a:extLst>
          </p:cNvPr>
          <p:cNvSpPr txBox="1"/>
          <p:nvPr/>
        </p:nvSpPr>
        <p:spPr>
          <a:xfrm>
            <a:off x="1322754" y="1522820"/>
            <a:ext cx="2748041" cy="3601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FAA2138-5CF7-4889-ACC3-41F434DA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073494" y="6261944"/>
            <a:ext cx="1115457" cy="51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8648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8D098488BDB0E4DB3D1B98825041D0E" ma:contentTypeVersion="16" ma:contentTypeDescription="Luo uusi asiakirja." ma:contentTypeScope="" ma:versionID="4f89c020090708f26b985b9dc78b22b3">
  <xsd:schema xmlns:xsd="http://www.w3.org/2001/XMLSchema" xmlns:xs="http://www.w3.org/2001/XMLSchema" xmlns:p="http://schemas.microsoft.com/office/2006/metadata/properties" xmlns:ns2="b074eca8-5fb2-43da-8e1c-14493b353147" xmlns:ns3="10f150c9-2741-4e22-b721-4e123a12c6bb" targetNamespace="http://schemas.microsoft.com/office/2006/metadata/properties" ma:root="true" ma:fieldsID="6513cda6012a58a901e4874fc766236e" ns2:_="" ns3:_="">
    <xsd:import namespace="b074eca8-5fb2-43da-8e1c-14493b353147"/>
    <xsd:import namespace="10f150c9-2741-4e22-b721-4e123a12c6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Ken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74eca8-5fb2-43da-8e1c-14493b3531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Kenen" ma:index="19" nillable="true" ma:displayName="Kenen" ma:format="Dropdown" ma:internalName="Kenen">
      <xsd:simpleType>
        <xsd:restriction base="dms:Text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150c9-2741-4e22-b721-4e123a12c6b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enen xmlns="b074eca8-5fb2-43da-8e1c-14493b353147" xsi:nil="true"/>
  </documentManagement>
</p:properties>
</file>

<file path=customXml/itemProps1.xml><?xml version="1.0" encoding="utf-8"?>
<ds:datastoreItem xmlns:ds="http://schemas.openxmlformats.org/officeDocument/2006/customXml" ds:itemID="{F3133D0F-2A2B-489B-9E06-1A58888A05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74eca8-5fb2-43da-8e1c-14493b353147"/>
    <ds:schemaRef ds:uri="10f150c9-2741-4e22-b721-4e123a12c6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B45939-3B9A-4C21-9D96-3DCB0242B9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23C7F9-EAEB-49A2-A0B7-035D1E4E0389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b074eca8-5fb2-43da-8e1c-14493b353147"/>
    <ds:schemaRef ds:uri="http://schemas.openxmlformats.org/package/2006/metadata/core-properties"/>
    <ds:schemaRef ds:uri="10f150c9-2741-4e22-b721-4e123a12c6bb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52653</TotalTime>
  <Words>356</Words>
  <Application>Microsoft Office PowerPoint</Application>
  <PresentationFormat>Laajakuva</PresentationFormat>
  <Paragraphs>58</Paragraphs>
  <Slides>10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Myriad Pro Semibold</vt:lpstr>
      <vt:lpstr>Wingdings</vt:lpstr>
      <vt:lpstr>Office-teema</vt:lpstr>
      <vt:lpstr>think-cell Slide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Tiivistelmä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Penttinen</dc:creator>
  <cp:lastModifiedBy>Helena Laasjärvi</cp:lastModifiedBy>
  <cp:revision>116</cp:revision>
  <dcterms:created xsi:type="dcterms:W3CDTF">2017-07-04T08:37:15Z</dcterms:created>
  <dcterms:modified xsi:type="dcterms:W3CDTF">2022-03-21T15:54:23Z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0x01010078D098488BDB0E4DB3D1B98825041D0E</vt:lpwstr>
  </property>
</Properties>
</file>