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8" r:id="rId3"/>
    <p:sldId id="259" r:id="rId4"/>
    <p:sldId id="264" r:id="rId5"/>
    <p:sldId id="260" r:id="rId6"/>
    <p:sldId id="262" r:id="rId7"/>
    <p:sldId id="263" r:id="rId8"/>
    <p:sldId id="265" r:id="rId9"/>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96" y="-6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Ref idx="1001">
        <a:schemeClr val="bg1"/>
      </p:bgRef>
    </p:bg>
    <p:spTree>
      <p:nvGrpSpPr>
        <p:cNvPr id="1" name=""/>
        <p:cNvGrpSpPr/>
        <p:nvPr/>
      </p:nvGrpSpPr>
      <p:grpSpPr>
        <a:xfrm>
          <a:off x="0" y="0"/>
          <a:ext cx="0" cy="0"/>
          <a:chOff x="0" y="0"/>
          <a:chExt cx="0" cy="0"/>
        </a:xfrm>
      </p:grpSpPr>
      <p:sp>
        <p:nvSpPr>
          <p:cNvPr id="8" name="Otsikko 7"/>
          <p:cNvSpPr>
            <a:spLocks noGrp="1"/>
          </p:cNvSpPr>
          <p:nvPr>
            <p:ph type="ctrTitle"/>
          </p:nvPr>
        </p:nvSpPr>
        <p:spPr>
          <a:xfrm>
            <a:off x="2286000" y="3124200"/>
            <a:ext cx="6172200" cy="1894362"/>
          </a:xfrm>
        </p:spPr>
        <p:txBody>
          <a:bodyPr/>
          <a:lstStyle>
            <a:lvl1pPr>
              <a:defRPr b="1"/>
            </a:lvl1pPr>
          </a:lstStyle>
          <a:p>
            <a:r>
              <a:rPr kumimoji="0" lang="fi-FI" smtClean="0"/>
              <a:t>Muokkaa perustyyl. napsautt.</a:t>
            </a:r>
            <a:endParaRPr kumimoji="0" lang="en-US"/>
          </a:p>
        </p:txBody>
      </p:sp>
      <p:sp>
        <p:nvSpPr>
          <p:cNvPr id="9" name="Alaotsikko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Muokkaa alaotsikon perustyyliä napsautt.</a:t>
            </a:r>
            <a:endParaRPr kumimoji="0" lang="en-US"/>
          </a:p>
        </p:txBody>
      </p:sp>
      <p:sp>
        <p:nvSpPr>
          <p:cNvPr id="28" name="Päivämäärän paikkamerkki 27"/>
          <p:cNvSpPr>
            <a:spLocks noGrp="1"/>
          </p:cNvSpPr>
          <p:nvPr>
            <p:ph type="dt" sz="half" idx="10"/>
          </p:nvPr>
        </p:nvSpPr>
        <p:spPr bwMode="auto">
          <a:xfrm rot="5400000">
            <a:off x="7764621" y="1174097"/>
            <a:ext cx="2286000" cy="381000"/>
          </a:xfrm>
        </p:spPr>
        <p:txBody>
          <a:bodyPr/>
          <a:lstStyle/>
          <a:p>
            <a:fld id="{BA3B829A-A73F-4879-9861-34CA2F8B84B2}" type="datetimeFigureOut">
              <a:rPr lang="fi-FI" smtClean="0"/>
              <a:pPr/>
              <a:t>19.8.2011</a:t>
            </a:fld>
            <a:endParaRPr lang="fi-FI"/>
          </a:p>
        </p:txBody>
      </p:sp>
      <p:sp>
        <p:nvSpPr>
          <p:cNvPr id="17" name="Alatunnisteen paikkamerkki 16"/>
          <p:cNvSpPr>
            <a:spLocks noGrp="1"/>
          </p:cNvSpPr>
          <p:nvPr>
            <p:ph type="ftr" sz="quarter" idx="11"/>
          </p:nvPr>
        </p:nvSpPr>
        <p:spPr bwMode="auto">
          <a:xfrm rot="5400000">
            <a:off x="7077269" y="4181669"/>
            <a:ext cx="3657600" cy="384048"/>
          </a:xfrm>
        </p:spPr>
        <p:txBody>
          <a:bodyPr/>
          <a:lstStyle/>
          <a:p>
            <a:endParaRPr lang="fi-FI"/>
          </a:p>
        </p:txBody>
      </p:sp>
      <p:sp>
        <p:nvSpPr>
          <p:cNvPr id="10" name="Suorakulmio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Suorakulmio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Suorakulmio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 yhdysviiv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uora yhdysviiv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uora yhdysviiv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Suorakulmio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i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i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i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Dian numeron paikkamerkki 28"/>
          <p:cNvSpPr>
            <a:spLocks noGrp="1"/>
          </p:cNvSpPr>
          <p:nvPr>
            <p:ph type="sldNum" sz="quarter" idx="12"/>
          </p:nvPr>
        </p:nvSpPr>
        <p:spPr bwMode="auto">
          <a:xfrm>
            <a:off x="1325544" y="4928702"/>
            <a:ext cx="609600" cy="517524"/>
          </a:xfrm>
        </p:spPr>
        <p:txBody>
          <a:bodyPr/>
          <a:lstStyle/>
          <a:p>
            <a:fld id="{FCBC7E58-6403-4641-9B02-2028751B0EEF}" type="slidenum">
              <a:rPr lang="fi-FI" smtClean="0"/>
              <a:pPr/>
              <a:t>‹#›</a:t>
            </a:fld>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BA3B829A-A73F-4879-9861-34CA2F8B84B2}" type="datetimeFigureOut">
              <a:rPr lang="fi-FI" smtClean="0"/>
              <a:pPr/>
              <a:t>19.8.2011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CBC7E58-6403-4641-9B02-2028751B0EEF}"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9"/>
            <a:ext cx="1676400" cy="5851525"/>
          </a:xfrm>
        </p:spPr>
        <p:txBody>
          <a:bodyPr vert="eaVer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p>
            <a:fld id="{BA3B829A-A73F-4879-9861-34CA2F8B84B2}" type="datetimeFigureOut">
              <a:rPr lang="fi-FI" smtClean="0"/>
              <a:pPr/>
              <a:t>19.8.2011</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FCBC7E58-6403-4641-9B02-2028751B0EEF}"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8" name="Sisällön paikkamerkki 7"/>
          <p:cNvSpPr>
            <a:spLocks noGrp="1"/>
          </p:cNvSpPr>
          <p:nvPr>
            <p:ph sz="quarter" idx="1"/>
          </p:nvPr>
        </p:nvSpPr>
        <p:spPr>
          <a:xfrm>
            <a:off x="457200" y="1600200"/>
            <a:ext cx="7467600" cy="4873752"/>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4"/>
          </p:nvPr>
        </p:nvSpPr>
        <p:spPr/>
        <p:txBody>
          <a:bodyPr rtlCol="0"/>
          <a:lstStyle/>
          <a:p>
            <a:fld id="{BA3B829A-A73F-4879-9861-34CA2F8B84B2}" type="datetimeFigureOut">
              <a:rPr lang="fi-FI" smtClean="0"/>
              <a:pPr/>
              <a:t>19.8.2011</a:t>
            </a:fld>
            <a:endParaRPr lang="fi-FI"/>
          </a:p>
        </p:txBody>
      </p:sp>
      <p:sp>
        <p:nvSpPr>
          <p:cNvPr id="9" name="Dian numeron paikkamerkki 8"/>
          <p:cNvSpPr>
            <a:spLocks noGrp="1"/>
          </p:cNvSpPr>
          <p:nvPr>
            <p:ph type="sldNum" sz="quarter" idx="15"/>
          </p:nvPr>
        </p:nvSpPr>
        <p:spPr/>
        <p:txBody>
          <a:bodyPr rtlCol="0"/>
          <a:lstStyle/>
          <a:p>
            <a:fld id="{FCBC7E58-6403-4641-9B02-2028751B0EEF}" type="slidenum">
              <a:rPr lang="fi-FI" smtClean="0"/>
              <a:pPr/>
              <a:t>‹#›</a:t>
            </a:fld>
            <a:endParaRPr lang="fi-FI"/>
          </a:p>
        </p:txBody>
      </p:sp>
      <p:sp>
        <p:nvSpPr>
          <p:cNvPr id="10" name="Alatunnisteen paikkamerkki 9"/>
          <p:cNvSpPr>
            <a:spLocks noGrp="1"/>
          </p:cNvSpPr>
          <p:nvPr>
            <p:ph type="ftr" sz="quarter" idx="16"/>
          </p:nvPr>
        </p:nvSpPr>
        <p:spPr/>
        <p:txBody>
          <a:bodyPr rtlCol="0"/>
          <a:lstStyle/>
          <a:p>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Otsikko 1"/>
          <p:cNvSpPr>
            <a:spLocks noGrp="1"/>
          </p:cNvSpPr>
          <p:nvPr>
            <p:ph type="title"/>
          </p:nvPr>
        </p:nvSpPr>
        <p:spPr>
          <a:xfrm>
            <a:off x="2286000" y="2895600"/>
            <a:ext cx="6172200" cy="2053590"/>
          </a:xfrm>
        </p:spPr>
        <p:txBody>
          <a:bodyPr/>
          <a:lstStyle>
            <a:lvl1pPr algn="l">
              <a:buNone/>
              <a:defRPr sz="3000" b="1" cap="small" baseline="0"/>
            </a:lvl1pPr>
          </a:lstStyle>
          <a:p>
            <a:r>
              <a:rPr kumimoji="0" lang="fi-FI" smtClean="0"/>
              <a:t>Muokkaa perustyyl. napsautt.</a:t>
            </a:r>
            <a:endParaRPr kumimoji="0" lang="en-US"/>
          </a:p>
        </p:txBody>
      </p:sp>
      <p:sp>
        <p:nvSpPr>
          <p:cNvPr id="3" name="Tekstin paikkamerkki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bwMode="auto">
          <a:xfrm rot="5400000">
            <a:off x="7763256" y="1170432"/>
            <a:ext cx="2286000" cy="381000"/>
          </a:xfrm>
        </p:spPr>
        <p:txBody>
          <a:bodyPr/>
          <a:lstStyle/>
          <a:p>
            <a:fld id="{BA3B829A-A73F-4879-9861-34CA2F8B84B2}" type="datetimeFigureOut">
              <a:rPr lang="fi-FI" smtClean="0"/>
              <a:pPr/>
              <a:t>19.8.2011</a:t>
            </a:fld>
            <a:endParaRPr lang="fi-FI"/>
          </a:p>
        </p:txBody>
      </p:sp>
      <p:sp>
        <p:nvSpPr>
          <p:cNvPr id="5" name="Alatunnisteen paikkamerkki 4"/>
          <p:cNvSpPr>
            <a:spLocks noGrp="1"/>
          </p:cNvSpPr>
          <p:nvPr>
            <p:ph type="ftr" sz="quarter" idx="11"/>
          </p:nvPr>
        </p:nvSpPr>
        <p:spPr bwMode="auto">
          <a:xfrm rot="5400000">
            <a:off x="7077456" y="4178808"/>
            <a:ext cx="3657600" cy="384048"/>
          </a:xfrm>
        </p:spPr>
        <p:txBody>
          <a:bodyPr/>
          <a:lstStyle/>
          <a:p>
            <a:endParaRPr lang="fi-FI"/>
          </a:p>
        </p:txBody>
      </p:sp>
      <p:sp>
        <p:nvSpPr>
          <p:cNvPr id="9" name="Suorakulmio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Suorakulmio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kulmio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kulmio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uora yhdysviiv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uora yhdysviiv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uora yhdysviiv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uora yhdysviiv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uorakulmio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i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i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i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i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i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uora yhdysviiv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Dian numeron paikkamerkki 5"/>
          <p:cNvSpPr>
            <a:spLocks noGrp="1"/>
          </p:cNvSpPr>
          <p:nvPr>
            <p:ph type="sldNum" sz="quarter" idx="12"/>
          </p:nvPr>
        </p:nvSpPr>
        <p:spPr bwMode="auto">
          <a:xfrm>
            <a:off x="1340616" y="4928702"/>
            <a:ext cx="609600" cy="517524"/>
          </a:xfrm>
        </p:spPr>
        <p:txBody>
          <a:bodyPr/>
          <a:lstStyle/>
          <a:p>
            <a:fld id="{FCBC7E58-6403-4641-9B02-2028751B0EEF}" type="slidenum">
              <a:rPr lang="fi-FI" smtClean="0"/>
              <a:pPr/>
              <a:t>‹#›</a:t>
            </a:fld>
            <a:endParaRPr lang="fi-FI"/>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p>
            <a:fld id="{BA3B829A-A73F-4879-9861-34CA2F8B84B2}" type="datetimeFigureOut">
              <a:rPr lang="fi-FI" smtClean="0"/>
              <a:pPr/>
              <a:t>19.8.2011</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FCBC7E58-6403-4641-9B02-2028751B0EEF}" type="slidenum">
              <a:rPr lang="fi-FI" smtClean="0"/>
              <a:pPr/>
              <a:t>‹#›</a:t>
            </a:fld>
            <a:endParaRPr lang="fi-FI"/>
          </a:p>
        </p:txBody>
      </p:sp>
      <p:sp>
        <p:nvSpPr>
          <p:cNvPr id="9" name="Sisällön paikkamerkki 8"/>
          <p:cNvSpPr>
            <a:spLocks noGrp="1"/>
          </p:cNvSpPr>
          <p:nvPr>
            <p:ph sz="quarter" idx="1"/>
          </p:nvPr>
        </p:nvSpPr>
        <p:spPr>
          <a:xfrm>
            <a:off x="457200"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1" name="Sisällön paikkamerkki 10"/>
          <p:cNvSpPr>
            <a:spLocks noGrp="1"/>
          </p:cNvSpPr>
          <p:nvPr>
            <p:ph sz="quarter" idx="2"/>
          </p:nvPr>
        </p:nvSpPr>
        <p:spPr>
          <a:xfrm>
            <a:off x="4270248" y="1600200"/>
            <a:ext cx="3657600" cy="45720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7543800" cy="1143000"/>
          </a:xfrm>
        </p:spPr>
        <p:txBody>
          <a:bodyPr anchor="b"/>
          <a:lstStyle>
            <a:lvl1pPr>
              <a:defRPr/>
            </a:lvl1pPr>
          </a:lstStyle>
          <a:p>
            <a:r>
              <a:rPr kumimoji="0" lang="fi-FI" smtClean="0"/>
              <a:t>Muokkaa perustyyl. napsautt.</a:t>
            </a:r>
            <a:endParaRPr kumimoji="0" lang="en-US"/>
          </a:p>
        </p:txBody>
      </p:sp>
      <p:sp>
        <p:nvSpPr>
          <p:cNvPr id="7" name="Päivämäärän paikkamerkki 6"/>
          <p:cNvSpPr>
            <a:spLocks noGrp="1"/>
          </p:cNvSpPr>
          <p:nvPr>
            <p:ph type="dt" sz="half" idx="10"/>
          </p:nvPr>
        </p:nvSpPr>
        <p:spPr/>
        <p:txBody>
          <a:bodyPr/>
          <a:lstStyle/>
          <a:p>
            <a:fld id="{BA3B829A-A73F-4879-9861-34CA2F8B84B2}" type="datetimeFigureOut">
              <a:rPr lang="fi-FI" smtClean="0"/>
              <a:pPr/>
              <a:t>19.8.2011</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FCBC7E58-6403-4641-9B02-2028751B0EEF}" type="slidenum">
              <a:rPr lang="fi-FI" smtClean="0"/>
              <a:pPr/>
              <a:t>‹#›</a:t>
            </a:fld>
            <a:endParaRPr lang="fi-FI"/>
          </a:p>
        </p:txBody>
      </p:sp>
      <p:sp>
        <p:nvSpPr>
          <p:cNvPr id="11" name="Sisällön paikkamerkki 10"/>
          <p:cNvSpPr>
            <a:spLocks noGrp="1"/>
          </p:cNvSpPr>
          <p:nvPr>
            <p:ph sz="quarter" idx="2"/>
          </p:nvPr>
        </p:nvSpPr>
        <p:spPr>
          <a:xfrm>
            <a:off x="457200"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3" name="Sisällön paikkamerkki 12"/>
          <p:cNvSpPr>
            <a:spLocks noGrp="1"/>
          </p:cNvSpPr>
          <p:nvPr>
            <p:ph sz="quarter" idx="4"/>
          </p:nvPr>
        </p:nvSpPr>
        <p:spPr>
          <a:xfrm>
            <a:off x="4371975" y="2362200"/>
            <a:ext cx="3657600" cy="3886200"/>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12" name="Tekstin paikkamerkki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
        <p:nvSpPr>
          <p:cNvPr id="14" name="Tekstin paikkamerkki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i-FI" smtClean="0"/>
              <a:t>Muokkaa tekstin perustyylejä napsauttamalla</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kumimoji="0" lang="fi-FI" smtClean="0"/>
              <a:t>Muokkaa perustyyl. napsautt.</a:t>
            </a:r>
            <a:endParaRPr kumimoji="0" lang="en-US"/>
          </a:p>
        </p:txBody>
      </p:sp>
      <p:sp>
        <p:nvSpPr>
          <p:cNvPr id="6" name="Päivämäärän paikkamerkki 5"/>
          <p:cNvSpPr>
            <a:spLocks noGrp="1"/>
          </p:cNvSpPr>
          <p:nvPr>
            <p:ph type="dt" sz="half" idx="10"/>
          </p:nvPr>
        </p:nvSpPr>
        <p:spPr/>
        <p:txBody>
          <a:bodyPr rtlCol="0"/>
          <a:lstStyle/>
          <a:p>
            <a:fld id="{BA3B829A-A73F-4879-9861-34CA2F8B84B2}" type="datetimeFigureOut">
              <a:rPr lang="fi-FI" smtClean="0"/>
              <a:pPr/>
              <a:t>19.8.2011</a:t>
            </a:fld>
            <a:endParaRPr lang="fi-FI"/>
          </a:p>
        </p:txBody>
      </p:sp>
      <p:sp>
        <p:nvSpPr>
          <p:cNvPr id="7" name="Dian numeron paikkamerkki 6"/>
          <p:cNvSpPr>
            <a:spLocks noGrp="1"/>
          </p:cNvSpPr>
          <p:nvPr>
            <p:ph type="sldNum" sz="quarter" idx="11"/>
          </p:nvPr>
        </p:nvSpPr>
        <p:spPr/>
        <p:txBody>
          <a:bodyPr rtlCol="0"/>
          <a:lstStyle/>
          <a:p>
            <a:fld id="{FCBC7E58-6403-4641-9B02-2028751B0EEF}" type="slidenum">
              <a:rPr lang="fi-FI" smtClean="0"/>
              <a:pPr/>
              <a:t>‹#›</a:t>
            </a:fld>
            <a:endParaRPr lang="fi-FI"/>
          </a:p>
        </p:txBody>
      </p:sp>
      <p:sp>
        <p:nvSpPr>
          <p:cNvPr id="8" name="Alatunnisteen paikkamerkki 7"/>
          <p:cNvSpPr>
            <a:spLocks noGrp="1"/>
          </p:cNvSpPr>
          <p:nvPr>
            <p:ph type="ftr" sz="quarter" idx="12"/>
          </p:nvPr>
        </p:nvSpPr>
        <p:spPr/>
        <p:txBody>
          <a:bodyPr rtlCol="0"/>
          <a:lstStyle/>
          <a:p>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BA3B829A-A73F-4879-9861-34CA2F8B84B2}" type="datetimeFigureOut">
              <a:rPr lang="fi-FI" smtClean="0"/>
              <a:pPr/>
              <a:t>19.8.2011</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FCBC7E58-6403-4641-9B02-2028751B0EEF}"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bg>
      <p:bgRef idx="1001">
        <a:schemeClr val="bg1"/>
      </p:bgRef>
    </p:bg>
    <p:spTree>
      <p:nvGrpSpPr>
        <p:cNvPr id="1" name=""/>
        <p:cNvGrpSpPr/>
        <p:nvPr/>
      </p:nvGrpSpPr>
      <p:grpSpPr>
        <a:xfrm>
          <a:off x="0" y="0"/>
          <a:ext cx="0" cy="0"/>
          <a:chOff x="0" y="0"/>
          <a:chExt cx="0" cy="0"/>
        </a:xfrm>
      </p:grpSpPr>
      <p:sp>
        <p:nvSpPr>
          <p:cNvPr id="10" name="Suora yhdysviiv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Otsikko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i-FI" smtClean="0"/>
              <a:t>Muokkaa perustyyl. napsautt.</a:t>
            </a:r>
            <a:endParaRPr kumimoji="0" lang="en-US"/>
          </a:p>
        </p:txBody>
      </p:sp>
      <p:sp>
        <p:nvSpPr>
          <p:cNvPr id="3" name="Tekstin paikkamerkki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i-FI" smtClean="0"/>
              <a:t>Muokkaa tekstin perustyylejä napsauttamalla</a:t>
            </a:r>
          </a:p>
        </p:txBody>
      </p:sp>
      <p:sp>
        <p:nvSpPr>
          <p:cNvPr id="8" name="Suora yhdysviiv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uora yhdysviiv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uora yhdysviiv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uorakulmio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uora yhdysviiv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i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Sisällön paikkamerkki 17"/>
          <p:cNvSpPr>
            <a:spLocks noGrp="1"/>
          </p:cNvSpPr>
          <p:nvPr>
            <p:ph sz="quarter" idx="1"/>
          </p:nvPr>
        </p:nvSpPr>
        <p:spPr>
          <a:xfrm>
            <a:off x="304800" y="274320"/>
            <a:ext cx="5638800" cy="6327648"/>
          </a:xfrm>
        </p:spPr>
        <p:txBody>
          <a:bodyPr/>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21" name="Päivämäärän paikkamerkki 20"/>
          <p:cNvSpPr>
            <a:spLocks noGrp="1"/>
          </p:cNvSpPr>
          <p:nvPr>
            <p:ph type="dt" sz="half" idx="14"/>
          </p:nvPr>
        </p:nvSpPr>
        <p:spPr/>
        <p:txBody>
          <a:bodyPr rtlCol="0"/>
          <a:lstStyle/>
          <a:p>
            <a:fld id="{BA3B829A-A73F-4879-9861-34CA2F8B84B2}" type="datetimeFigureOut">
              <a:rPr lang="fi-FI" smtClean="0"/>
              <a:pPr/>
              <a:t>19.8.2011</a:t>
            </a:fld>
            <a:endParaRPr lang="fi-FI"/>
          </a:p>
        </p:txBody>
      </p:sp>
      <p:sp>
        <p:nvSpPr>
          <p:cNvPr id="22" name="Dian numeron paikkamerkki 21"/>
          <p:cNvSpPr>
            <a:spLocks noGrp="1"/>
          </p:cNvSpPr>
          <p:nvPr>
            <p:ph type="sldNum" sz="quarter" idx="15"/>
          </p:nvPr>
        </p:nvSpPr>
        <p:spPr/>
        <p:txBody>
          <a:bodyPr rtlCol="0"/>
          <a:lstStyle/>
          <a:p>
            <a:fld id="{FCBC7E58-6403-4641-9B02-2028751B0EEF}" type="slidenum">
              <a:rPr lang="fi-FI" smtClean="0"/>
              <a:pPr/>
              <a:t>‹#›</a:t>
            </a:fld>
            <a:endParaRPr lang="fi-FI"/>
          </a:p>
        </p:txBody>
      </p:sp>
      <p:sp>
        <p:nvSpPr>
          <p:cNvPr id="23" name="Alatunnisteen paikkamerkki 22"/>
          <p:cNvSpPr>
            <a:spLocks noGrp="1"/>
          </p:cNvSpPr>
          <p:nvPr>
            <p:ph type="ftr" sz="quarter" idx="16"/>
          </p:nvPr>
        </p:nvSpPr>
        <p:spPr/>
        <p:txBody>
          <a:bodyPr rtlCol="0"/>
          <a:lstStyle/>
          <a:p>
            <a:endParaRPr lang="fi-FI"/>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9" name="Suora yhdysviiv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i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Otsikko 1"/>
          <p:cNvSpPr>
            <a:spLocks noGrp="1"/>
          </p:cNvSpPr>
          <p:nvPr>
            <p:ph type="title"/>
          </p:nvPr>
        </p:nvSpPr>
        <p:spPr>
          <a:xfrm rot="5400000">
            <a:off x="3350133" y="3200400"/>
            <a:ext cx="6309360" cy="457200"/>
          </a:xfrm>
        </p:spPr>
        <p:txBody>
          <a:bodyPr anchor="b"/>
          <a:lstStyle>
            <a:lvl1pPr algn="l">
              <a:buNone/>
              <a:defRPr sz="2000" b="1"/>
            </a:lvl1pPr>
          </a:lstStyle>
          <a:p>
            <a:r>
              <a:rPr kumimoji="0" lang="fi-FI" smtClean="0"/>
              <a:t>Muokkaa perustyyl. napsautt.</a:t>
            </a:r>
            <a:endParaRPr kumimoji="0" lang="en-US"/>
          </a:p>
        </p:txBody>
      </p:sp>
      <p:sp>
        <p:nvSpPr>
          <p:cNvPr id="3" name="Kuvan paikkamerkki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i-FI" smtClean="0"/>
              <a:t>Lisää kuva napsauttamalla kuvaketta</a:t>
            </a:r>
            <a:endParaRPr kumimoji="0" lang="en-US" dirty="0"/>
          </a:p>
        </p:txBody>
      </p:sp>
      <p:sp>
        <p:nvSpPr>
          <p:cNvPr id="4" name="Tekstin paikkamerkki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i-FI" smtClean="0"/>
              <a:t>Muokkaa tekstin perustyylejä napsauttamalla</a:t>
            </a:r>
          </a:p>
        </p:txBody>
      </p:sp>
      <p:sp>
        <p:nvSpPr>
          <p:cNvPr id="10" name="Suora yhdysviiv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Suorakulmio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uora yhdysviiv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uora yhdysviiv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uora yhdysviiv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Päivämäärän paikkamerkki 16"/>
          <p:cNvSpPr>
            <a:spLocks noGrp="1"/>
          </p:cNvSpPr>
          <p:nvPr>
            <p:ph type="dt" sz="half" idx="10"/>
          </p:nvPr>
        </p:nvSpPr>
        <p:spPr/>
        <p:txBody>
          <a:bodyPr rtlCol="0"/>
          <a:lstStyle/>
          <a:p>
            <a:fld id="{BA3B829A-A73F-4879-9861-34CA2F8B84B2}" type="datetimeFigureOut">
              <a:rPr lang="fi-FI" smtClean="0"/>
              <a:pPr/>
              <a:t>19.8.2011</a:t>
            </a:fld>
            <a:endParaRPr lang="fi-FI"/>
          </a:p>
        </p:txBody>
      </p:sp>
      <p:sp>
        <p:nvSpPr>
          <p:cNvPr id="18" name="Dian numeron paikkamerkki 17"/>
          <p:cNvSpPr>
            <a:spLocks noGrp="1"/>
          </p:cNvSpPr>
          <p:nvPr>
            <p:ph type="sldNum" sz="quarter" idx="11"/>
          </p:nvPr>
        </p:nvSpPr>
        <p:spPr/>
        <p:txBody>
          <a:bodyPr rtlCol="0"/>
          <a:lstStyle/>
          <a:p>
            <a:fld id="{FCBC7E58-6403-4641-9B02-2028751B0EEF}" type="slidenum">
              <a:rPr lang="fi-FI" smtClean="0"/>
              <a:pPr/>
              <a:t>‹#›</a:t>
            </a:fld>
            <a:endParaRPr lang="fi-FI"/>
          </a:p>
        </p:txBody>
      </p:sp>
      <p:sp>
        <p:nvSpPr>
          <p:cNvPr id="21" name="Alatunnisteen paikkamerkki 20"/>
          <p:cNvSpPr>
            <a:spLocks noGrp="1"/>
          </p:cNvSpPr>
          <p:nvPr>
            <p:ph type="ftr" sz="quarter" idx="12"/>
          </p:nvPr>
        </p:nvSpPr>
        <p:spPr/>
        <p:txBody>
          <a:bodyPr rtlCol="0"/>
          <a:lstStyle/>
          <a:p>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uora yhdysviiv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Otsikon paikkamerkki 21"/>
          <p:cNvSpPr>
            <a:spLocks noGrp="1"/>
          </p:cNvSpPr>
          <p:nvPr>
            <p:ph type="title"/>
          </p:nvPr>
        </p:nvSpPr>
        <p:spPr>
          <a:xfrm>
            <a:off x="457200" y="274638"/>
            <a:ext cx="7467600" cy="1143000"/>
          </a:xfrm>
          <a:prstGeom prst="rect">
            <a:avLst/>
          </a:prstGeom>
        </p:spPr>
        <p:txBody>
          <a:bodyPr vert="horz" anchor="b">
            <a:normAutofit/>
          </a:bodyPr>
          <a:lstStyle/>
          <a:p>
            <a:r>
              <a:rPr kumimoji="0" lang="fi-FI" smtClean="0"/>
              <a:t>Muokkaa perustyyl. napsautt.</a:t>
            </a:r>
            <a:endParaRPr kumimoji="0" lang="en-US"/>
          </a:p>
        </p:txBody>
      </p:sp>
      <p:sp>
        <p:nvSpPr>
          <p:cNvPr id="13" name="Tekstin paikkamerkki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14" name="Päivämäärän paikkamerkki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A3B829A-A73F-4879-9861-34CA2F8B84B2}" type="datetimeFigureOut">
              <a:rPr lang="fi-FI" smtClean="0"/>
              <a:pPr/>
              <a:t>19.8.2011</a:t>
            </a:fld>
            <a:endParaRPr lang="fi-FI"/>
          </a:p>
        </p:txBody>
      </p:sp>
      <p:sp>
        <p:nvSpPr>
          <p:cNvPr id="3" name="Alatunnisteen paikkamerkki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i-FI"/>
          </a:p>
        </p:txBody>
      </p:sp>
      <p:sp>
        <p:nvSpPr>
          <p:cNvPr id="7" name="Suora yhdysviiv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uora yhdysviiv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Suorakulmio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uora yhdysviiv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i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Dian numeron paikkamerkki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FCBC7E58-6403-4641-9B02-2028751B0EEF}"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dirty="0" smtClean="0"/>
              <a:t>PAINOHALLINTA</a:t>
            </a:r>
            <a:endParaRPr lang="fi-FI" dirty="0"/>
          </a:p>
        </p:txBody>
      </p:sp>
      <p:sp>
        <p:nvSpPr>
          <p:cNvPr id="3" name="Alaotsikko 2"/>
          <p:cNvSpPr>
            <a:spLocks noGrp="1"/>
          </p:cNvSpPr>
          <p:nvPr>
            <p:ph type="subTitle" idx="1"/>
          </p:nvPr>
        </p:nvSpPr>
        <p:spPr/>
        <p:txBody>
          <a:bodyPr/>
          <a:lstStyle/>
          <a:p>
            <a:endParaRPr lang="fi-FI"/>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fi-FI" smtClean="0"/>
              <a:t>PAINOHALINTA</a:t>
            </a:r>
          </a:p>
        </p:txBody>
      </p:sp>
      <p:sp>
        <p:nvSpPr>
          <p:cNvPr id="19459" name="Rectangle 3"/>
          <p:cNvSpPr>
            <a:spLocks noGrp="1" noChangeArrowheads="1"/>
          </p:cNvSpPr>
          <p:nvPr>
            <p:ph sz="quarter" idx="1"/>
          </p:nvPr>
        </p:nvSpPr>
        <p:spPr/>
        <p:txBody>
          <a:bodyPr>
            <a:normAutofit/>
          </a:bodyPr>
          <a:lstStyle/>
          <a:p>
            <a:pPr eaLnBrk="1" hangingPunct="1">
              <a:lnSpc>
                <a:spcPct val="90000"/>
              </a:lnSpc>
            </a:pPr>
            <a:r>
              <a:rPr lang="fi-FI" sz="2400" dirty="0" smtClean="0"/>
              <a:t>t</a:t>
            </a:r>
            <a:r>
              <a:rPr lang="sk-SK" sz="2400" dirty="0" smtClean="0"/>
              <a:t>erve</a:t>
            </a:r>
            <a:r>
              <a:rPr lang="fi-FI" sz="2400" dirty="0" smtClean="0"/>
              <a:t>y</a:t>
            </a:r>
            <a:r>
              <a:rPr lang="sk-SK" sz="2400" dirty="0" smtClean="0"/>
              <a:t>den</a:t>
            </a:r>
            <a:r>
              <a:rPr lang="fi-FI" sz="2400" dirty="0" smtClean="0"/>
              <a:t>hoito, ehkäisee lihavuuteen liittyvien sairauksien puhkeamista</a:t>
            </a:r>
            <a:endParaRPr lang="ru-RU" sz="2400" dirty="0" smtClean="0"/>
          </a:p>
          <a:p>
            <a:pPr eaLnBrk="1" hangingPunct="1">
              <a:lnSpc>
                <a:spcPct val="90000"/>
              </a:lnSpc>
            </a:pPr>
            <a:r>
              <a:rPr lang="fi-FI" sz="2400" dirty="0" smtClean="0"/>
              <a:t>kestää vuosikausia, oikeastaan koko elämän </a:t>
            </a:r>
          </a:p>
          <a:p>
            <a:pPr eaLnBrk="1" hangingPunct="1">
              <a:lnSpc>
                <a:spcPct val="90000"/>
              </a:lnSpc>
            </a:pPr>
            <a:r>
              <a:rPr lang="fi-FI" sz="2400" dirty="0" smtClean="0"/>
              <a:t>estää painon nousun takaisin</a:t>
            </a:r>
            <a:r>
              <a:rPr lang="fi-FI" sz="2400" b="1" dirty="0" smtClean="0"/>
              <a:t> </a:t>
            </a:r>
            <a:r>
              <a:rPr lang="fi-FI" sz="2400" dirty="0" smtClean="0"/>
              <a:t>( +2kg) </a:t>
            </a:r>
          </a:p>
          <a:p>
            <a:pPr eaLnBrk="1" hangingPunct="1">
              <a:lnSpc>
                <a:spcPct val="90000"/>
              </a:lnSpc>
            </a:pPr>
            <a:r>
              <a:rPr lang="fi-FI" sz="2400" dirty="0" smtClean="0"/>
              <a:t>tavoitteena on syödä itsensä sopivan kylläiseksi joka päivä</a:t>
            </a:r>
          </a:p>
          <a:p>
            <a:pPr eaLnBrk="1" hangingPunct="1">
              <a:lnSpc>
                <a:spcPct val="90000"/>
              </a:lnSpc>
            </a:pPr>
            <a:endParaRPr lang="fi-FI" sz="2400" dirty="0" smtClean="0"/>
          </a:p>
          <a:p>
            <a:pPr eaLnBrk="1" hangingPunct="1">
              <a:lnSpc>
                <a:spcPct val="90000"/>
              </a:lnSpc>
              <a:buFont typeface="Wingdings" pitchFamily="2" charset="2"/>
              <a:buNone/>
            </a:pPr>
            <a:r>
              <a:rPr lang="fi-FI" sz="2400" b="1" dirty="0" smtClean="0"/>
              <a:t>Elämäntapojen </a:t>
            </a:r>
            <a:r>
              <a:rPr lang="fi-FI" sz="2400" dirty="0" smtClean="0"/>
              <a:t> muutos:</a:t>
            </a:r>
          </a:p>
          <a:p>
            <a:pPr eaLnBrk="1" hangingPunct="1">
              <a:lnSpc>
                <a:spcPct val="90000"/>
              </a:lnSpc>
            </a:pPr>
            <a:r>
              <a:rPr lang="fi-FI" sz="2400" dirty="0" smtClean="0"/>
              <a:t>muutosten tulee olla pysyviä </a:t>
            </a:r>
          </a:p>
          <a:p>
            <a:pPr eaLnBrk="1" hangingPunct="1">
              <a:lnSpc>
                <a:spcPct val="90000"/>
              </a:lnSpc>
            </a:pPr>
            <a:r>
              <a:rPr lang="fi-FI" sz="2400" dirty="0" smtClean="0"/>
              <a:t>ruoan kalorimäärän vähentäminen </a:t>
            </a:r>
            <a:r>
              <a:rPr lang="fi-FI" sz="2000" dirty="0" smtClean="0"/>
              <a:t>(tavallinen ruoka)</a:t>
            </a:r>
          </a:p>
          <a:p>
            <a:pPr eaLnBrk="1" hangingPunct="1">
              <a:lnSpc>
                <a:spcPct val="90000"/>
              </a:lnSpc>
            </a:pPr>
            <a:r>
              <a:rPr lang="fi-FI" sz="2400" dirty="0" smtClean="0"/>
              <a:t>liikkumisen lisääminen  (kestävä harrastus)</a:t>
            </a:r>
          </a:p>
          <a:p>
            <a:pPr eaLnBrk="1" hangingPunct="1">
              <a:lnSpc>
                <a:spcPct val="90000"/>
              </a:lnSpc>
            </a:pPr>
            <a:endParaRPr lang="fi-FI" sz="24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fi-FI" smtClean="0"/>
              <a:t>BMI - painoindeksi </a:t>
            </a:r>
          </a:p>
        </p:txBody>
      </p:sp>
      <p:sp>
        <p:nvSpPr>
          <p:cNvPr id="14339" name="Rectangle 3"/>
          <p:cNvSpPr>
            <a:spLocks noGrp="1" noChangeArrowheads="1"/>
          </p:cNvSpPr>
          <p:nvPr>
            <p:ph sz="quarter" idx="1"/>
          </p:nvPr>
        </p:nvSpPr>
        <p:spPr/>
        <p:txBody>
          <a:bodyPr/>
          <a:lstStyle/>
          <a:p>
            <a:pPr eaLnBrk="1" hangingPunct="1">
              <a:lnSpc>
                <a:spcPct val="90000"/>
              </a:lnSpc>
            </a:pPr>
            <a:r>
              <a:rPr lang="fi-FI" sz="2400" smtClean="0"/>
              <a:t>kaava, jolla arvioidaan pituuden ja painon suhdetta, yli ja alipainoa</a:t>
            </a:r>
          </a:p>
          <a:p>
            <a:pPr eaLnBrk="1" hangingPunct="1">
              <a:lnSpc>
                <a:spcPct val="90000"/>
              </a:lnSpc>
            </a:pPr>
            <a:r>
              <a:rPr lang="fi-FI" sz="2400" smtClean="0"/>
              <a:t>lasketaan kaavalla kg/cm2</a:t>
            </a:r>
          </a:p>
          <a:p>
            <a:pPr eaLnBrk="1" hangingPunct="1">
              <a:lnSpc>
                <a:spcPct val="90000"/>
              </a:lnSpc>
            </a:pPr>
            <a:endParaRPr lang="fi-FI" sz="2400" smtClean="0"/>
          </a:p>
          <a:p>
            <a:pPr eaLnBrk="1" hangingPunct="1">
              <a:lnSpc>
                <a:spcPct val="90000"/>
              </a:lnSpc>
            </a:pPr>
            <a:r>
              <a:rPr lang="fi-FI" sz="2400" smtClean="0"/>
              <a:t>Alipainoisen BMI on alle 20</a:t>
            </a:r>
          </a:p>
          <a:p>
            <a:pPr eaLnBrk="1" hangingPunct="1">
              <a:lnSpc>
                <a:spcPct val="90000"/>
              </a:lnSpc>
            </a:pPr>
            <a:r>
              <a:rPr lang="fi-FI" sz="2400" smtClean="0"/>
              <a:t>Normaalipaino: 18,5-24,9 </a:t>
            </a:r>
          </a:p>
          <a:p>
            <a:pPr eaLnBrk="1" hangingPunct="1">
              <a:lnSpc>
                <a:spcPct val="90000"/>
              </a:lnSpc>
            </a:pPr>
            <a:r>
              <a:rPr lang="fi-FI" sz="2400" smtClean="0"/>
              <a:t>Lievä lihavuus: 25,0-29,9 </a:t>
            </a:r>
          </a:p>
          <a:p>
            <a:pPr eaLnBrk="1" hangingPunct="1">
              <a:lnSpc>
                <a:spcPct val="90000"/>
              </a:lnSpc>
            </a:pPr>
            <a:r>
              <a:rPr lang="fi-FI" sz="2400" smtClean="0"/>
              <a:t>Merkittävä lihavuus: 30,0 - 34,9 </a:t>
            </a:r>
          </a:p>
          <a:p>
            <a:pPr eaLnBrk="1" hangingPunct="1">
              <a:lnSpc>
                <a:spcPct val="90000"/>
              </a:lnSpc>
            </a:pPr>
            <a:r>
              <a:rPr lang="fi-FI" sz="2400" smtClean="0"/>
              <a:t>Vaikean lihavuus: 35,0 - 39,9 </a:t>
            </a:r>
          </a:p>
          <a:p>
            <a:pPr eaLnBrk="1" hangingPunct="1">
              <a:lnSpc>
                <a:spcPct val="90000"/>
              </a:lnSpc>
            </a:pPr>
            <a:r>
              <a:rPr lang="fi-FI" sz="2400" smtClean="0"/>
              <a:t>Sairaalloinen lihavuus: 40,0 tai yli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4800" dirty="0" smtClean="0"/>
              <a:t>KYLLÄISYYS</a:t>
            </a:r>
            <a:endParaRPr lang="fi-FI" sz="4800" dirty="0"/>
          </a:p>
        </p:txBody>
      </p:sp>
      <p:sp>
        <p:nvSpPr>
          <p:cNvPr id="3" name="Sisällön paikkamerkki 2"/>
          <p:cNvSpPr>
            <a:spLocks noGrp="1"/>
          </p:cNvSpPr>
          <p:nvPr>
            <p:ph sz="quarter" idx="1"/>
          </p:nvPr>
        </p:nvSpPr>
        <p:spPr/>
        <p:txBody>
          <a:bodyPr/>
          <a:lstStyle/>
          <a:p>
            <a:r>
              <a:rPr lang="fi-FI" dirty="0"/>
              <a:t>k</a:t>
            </a:r>
            <a:r>
              <a:rPr lang="fi-FI" dirty="0" smtClean="0"/>
              <a:t>ylläisyyden tunne määräytyy aterian painon ja / tai tilavuuden mukaan, ei ruoan energiamäärän perusteella</a:t>
            </a:r>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fi-FI" smtClean="0"/>
              <a:t>ENERGIATIHEYS</a:t>
            </a:r>
          </a:p>
        </p:txBody>
      </p:sp>
      <p:sp>
        <p:nvSpPr>
          <p:cNvPr id="15363" name="Rectangle 3"/>
          <p:cNvSpPr>
            <a:spLocks noGrp="1" noChangeArrowheads="1"/>
          </p:cNvSpPr>
          <p:nvPr>
            <p:ph sz="quarter" idx="1"/>
          </p:nvPr>
        </p:nvSpPr>
        <p:spPr/>
        <p:txBody>
          <a:bodyPr>
            <a:normAutofit/>
          </a:bodyPr>
          <a:lstStyle/>
          <a:p>
            <a:pPr eaLnBrk="1" hangingPunct="1">
              <a:lnSpc>
                <a:spcPct val="80000"/>
              </a:lnSpc>
            </a:pPr>
            <a:r>
              <a:rPr lang="fi-FI" sz="2800" smtClean="0"/>
              <a:t>ruuan sisältämä energiamäärä tiettyä painoyksikköä kohti (esim. kcal/100g)</a:t>
            </a:r>
          </a:p>
          <a:p>
            <a:pPr eaLnBrk="1" hangingPunct="1">
              <a:lnSpc>
                <a:spcPct val="80000"/>
              </a:lnSpc>
            </a:pPr>
            <a:r>
              <a:rPr lang="fi-FI" sz="2800" smtClean="0"/>
              <a:t>pieni määrä ruokaa jossa on suuri energiatiheys voi olla lihottavampaa ja vähemmän aikaa kylläisenä pitävää kuin suuri määrä ruokaa jossa on pieni energiatiheys. Mitä pienempi on energiatiheys sitä hitaammin keho sen sulattaa, jolloin pysyy kylläisenä pitempään.</a:t>
            </a:r>
          </a:p>
          <a:p>
            <a:pPr eaLnBrk="1" hangingPunct="1">
              <a:lnSpc>
                <a:spcPct val="80000"/>
              </a:lnSpc>
            </a:pPr>
            <a:r>
              <a:rPr lang="fi-FI" sz="2800" smtClean="0"/>
              <a:t>rasvaa sisältävät ruoka-aineet</a:t>
            </a:r>
          </a:p>
          <a:p>
            <a:pPr eaLnBrk="1" hangingPunct="1">
              <a:lnSpc>
                <a:spcPct val="80000"/>
              </a:lnSpc>
              <a:buFont typeface="Wingdings" pitchFamily="2" charset="2"/>
              <a:buNone/>
            </a:pPr>
            <a:r>
              <a:rPr lang="fi-FI" sz="2800" smtClean="0"/>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RAVINTOAINETIHEYS</a:t>
            </a:r>
            <a:endParaRPr lang="fi-FI" dirty="0"/>
          </a:p>
        </p:txBody>
      </p:sp>
      <p:sp>
        <p:nvSpPr>
          <p:cNvPr id="3" name="Sisällön paikkamerkki 2"/>
          <p:cNvSpPr>
            <a:spLocks noGrp="1"/>
          </p:cNvSpPr>
          <p:nvPr>
            <p:ph sz="quarter" idx="1"/>
          </p:nvPr>
        </p:nvSpPr>
        <p:spPr/>
        <p:txBody>
          <a:bodyPr/>
          <a:lstStyle/>
          <a:p>
            <a:r>
              <a:rPr lang="fi-FI" dirty="0" smtClean="0"/>
              <a:t>ruoan sisältämä ravintoainemäärä tiettyä energiamäärä kohti</a:t>
            </a:r>
          </a:p>
          <a:p>
            <a:r>
              <a:rPr lang="fi-FI" dirty="0" smtClean="0"/>
              <a:t>kun ruoan ravintoainetiheys on hyvä, se sisältää runsaasti vitamiineja ja kivennäisaineita energiamäärään suhteutettuna</a:t>
            </a:r>
            <a:endParaRPr lang="fi-FI"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i-FI" smtClean="0"/>
              <a:t>ENERGIANTARVE</a:t>
            </a:r>
          </a:p>
        </p:txBody>
      </p:sp>
      <p:sp>
        <p:nvSpPr>
          <p:cNvPr id="16387" name="Rectangle 3"/>
          <p:cNvSpPr>
            <a:spLocks noGrp="1" noChangeArrowheads="1"/>
          </p:cNvSpPr>
          <p:nvPr>
            <p:ph sz="quarter" idx="1"/>
          </p:nvPr>
        </p:nvSpPr>
        <p:spPr/>
        <p:txBody>
          <a:bodyPr/>
          <a:lstStyle/>
          <a:p>
            <a:pPr eaLnBrk="1" hangingPunct="1">
              <a:lnSpc>
                <a:spcPct val="80000"/>
              </a:lnSpc>
            </a:pPr>
            <a:r>
              <a:rPr lang="fi-FI" sz="2400" smtClean="0"/>
              <a:t>Energian tarve on se määrä energiaa, joka pitää kehon painon, koostumuksen ja fyysisen aktiivisuuden hyvää terveyttä ylläpitävällä tasolla. </a:t>
            </a:r>
          </a:p>
          <a:p>
            <a:pPr eaLnBrk="1" hangingPunct="1">
              <a:lnSpc>
                <a:spcPct val="80000"/>
              </a:lnSpc>
            </a:pPr>
            <a:r>
              <a:rPr lang="fi-FI" sz="2400" smtClean="0"/>
              <a:t>Ihminen tarvitsee energiaa perusaineenvaihduntaan, ruoan aiheuttamaan lämmöntuottoon ja liikkumiseen. </a:t>
            </a:r>
          </a:p>
          <a:p>
            <a:pPr eaLnBrk="1" hangingPunct="1">
              <a:lnSpc>
                <a:spcPct val="80000"/>
              </a:lnSpc>
            </a:pPr>
            <a:r>
              <a:rPr lang="fi-FI" sz="2400" smtClean="0"/>
              <a:t>Lasten energian tarve on kasvun ja kehityksen vuoksi suurempi kuin aikuisilla. </a:t>
            </a:r>
          </a:p>
          <a:p>
            <a:pPr eaLnBrk="1" hangingPunct="1">
              <a:lnSpc>
                <a:spcPct val="80000"/>
              </a:lnSpc>
            </a:pPr>
            <a:r>
              <a:rPr lang="fi-FI" sz="2400" smtClean="0"/>
              <a:t>18–30v mies / nainen   2950 / 2260 kcal/vrk </a:t>
            </a:r>
          </a:p>
          <a:p>
            <a:pPr eaLnBrk="1" hangingPunct="1">
              <a:lnSpc>
                <a:spcPct val="80000"/>
              </a:lnSpc>
              <a:buFont typeface="Wingdings" pitchFamily="2" charset="2"/>
              <a:buNone/>
            </a:pPr>
            <a:r>
              <a:rPr lang="fi-FI" sz="2400" smtClean="0"/>
              <a:t>      31–61v mies / nainen   2830 / 2210 kcal/vrk</a:t>
            </a:r>
          </a:p>
          <a:p>
            <a:pPr eaLnBrk="1" hangingPunct="1">
              <a:lnSpc>
                <a:spcPct val="80000"/>
              </a:lnSpc>
            </a:pPr>
            <a:r>
              <a:rPr lang="fi-FI" sz="2400" smtClean="0"/>
              <a:t>Säännöllinen liikunta nostaa energian tarvetta muutamalla sadalla kalorilla vuorokautta kohden.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Viitteellinen päiväsaanti GDA</a:t>
            </a:r>
            <a:endParaRPr lang="fi-FI" dirty="0"/>
          </a:p>
        </p:txBody>
      </p:sp>
      <p:sp>
        <p:nvSpPr>
          <p:cNvPr id="3" name="Sisällön paikkamerkki 2"/>
          <p:cNvSpPr>
            <a:spLocks noGrp="1"/>
          </p:cNvSpPr>
          <p:nvPr>
            <p:ph sz="quarter" idx="1"/>
          </p:nvPr>
        </p:nvSpPr>
        <p:spPr>
          <a:xfrm>
            <a:off x="949325" y="1700808"/>
            <a:ext cx="7943155" cy="4752528"/>
          </a:xfrm>
        </p:spPr>
        <p:txBody>
          <a:bodyPr>
            <a:normAutofit/>
          </a:bodyPr>
          <a:lstStyle/>
          <a:p>
            <a:r>
              <a:rPr lang="fi-FI" dirty="0" smtClean="0">
                <a:solidFill>
                  <a:schemeClr val="tx1"/>
                </a:solidFill>
                <a:latin typeface="+mn-lt"/>
                <a:ea typeface="+mn-ea"/>
                <a:cs typeface="+mn-cs"/>
              </a:rPr>
              <a:t>(</a:t>
            </a:r>
            <a:r>
              <a:rPr lang="fi-FI" dirty="0" err="1" smtClean="0">
                <a:solidFill>
                  <a:schemeClr val="tx1"/>
                </a:solidFill>
                <a:latin typeface="+mn-lt"/>
                <a:ea typeface="+mn-ea"/>
                <a:cs typeface="+mn-cs"/>
              </a:rPr>
              <a:t>Guideline</a:t>
            </a:r>
            <a:r>
              <a:rPr lang="fi-FI" dirty="0" smtClean="0">
                <a:solidFill>
                  <a:schemeClr val="tx1"/>
                </a:solidFill>
                <a:latin typeface="+mn-lt"/>
                <a:ea typeface="+mn-ea"/>
                <a:cs typeface="+mn-cs"/>
              </a:rPr>
              <a:t> Daily </a:t>
            </a:r>
            <a:r>
              <a:rPr lang="fi-FI" dirty="0" err="1" smtClean="0">
                <a:solidFill>
                  <a:schemeClr val="tx1"/>
                </a:solidFill>
                <a:latin typeface="+mn-lt"/>
                <a:ea typeface="+mn-ea"/>
                <a:cs typeface="+mn-cs"/>
              </a:rPr>
              <a:t>Amount</a:t>
            </a:r>
            <a:r>
              <a:rPr lang="fi-FI" dirty="0" smtClean="0">
                <a:solidFill>
                  <a:schemeClr val="tx1"/>
                </a:solidFill>
                <a:latin typeface="+mn-lt"/>
                <a:ea typeface="+mn-ea"/>
                <a:cs typeface="+mn-cs"/>
              </a:rPr>
              <a:t>)</a:t>
            </a:r>
            <a:endParaRPr lang="fi-FI" dirty="0" smtClean="0"/>
          </a:p>
          <a:p>
            <a:r>
              <a:rPr lang="fi-FI" dirty="0" smtClean="0"/>
              <a:t>e</a:t>
            </a:r>
            <a:r>
              <a:rPr lang="fi-FI" dirty="0" smtClean="0"/>
              <a:t>lintarvikepakkauksessa oleva merkintä, joka</a:t>
            </a:r>
            <a:endParaRPr lang="fi-FI" dirty="0" smtClean="0">
              <a:solidFill>
                <a:schemeClr val="tx1"/>
              </a:solidFill>
              <a:latin typeface="+mn-lt"/>
              <a:ea typeface="+mn-ea"/>
              <a:cs typeface="+mn-cs"/>
            </a:endParaRPr>
          </a:p>
          <a:p>
            <a:pPr>
              <a:buNone/>
            </a:pPr>
            <a:r>
              <a:rPr lang="fi-FI" dirty="0" smtClean="0"/>
              <a:t>    k</a:t>
            </a:r>
            <a:r>
              <a:rPr lang="fi-FI" dirty="0" smtClean="0">
                <a:solidFill>
                  <a:schemeClr val="tx1"/>
                </a:solidFill>
                <a:latin typeface="+mn-lt"/>
                <a:ea typeface="+mn-ea"/>
                <a:cs typeface="+mn-cs"/>
              </a:rPr>
              <a:t>ertoo </a:t>
            </a:r>
            <a:r>
              <a:rPr lang="fi-FI" dirty="0" smtClean="0">
                <a:solidFill>
                  <a:schemeClr val="tx1"/>
                </a:solidFill>
                <a:latin typeface="+mn-lt"/>
                <a:ea typeface="+mn-ea"/>
                <a:cs typeface="+mn-cs"/>
              </a:rPr>
              <a:t>yhdellä silmäyksellä annoksen </a:t>
            </a:r>
            <a:r>
              <a:rPr lang="fi-FI" dirty="0" smtClean="0">
                <a:solidFill>
                  <a:schemeClr val="tx1"/>
                </a:solidFill>
                <a:latin typeface="+mn-lt"/>
                <a:ea typeface="+mn-ea"/>
                <a:cs typeface="+mn-cs"/>
              </a:rPr>
              <a:t>ravintosisällöstä (</a:t>
            </a:r>
            <a:r>
              <a:rPr lang="fi-FI" dirty="0" smtClean="0"/>
              <a:t>energian -, sokerin -, rasvan -, tyydyt. </a:t>
            </a:r>
            <a:r>
              <a:rPr lang="fi-FI" dirty="0" smtClean="0"/>
              <a:t>r</a:t>
            </a:r>
            <a:r>
              <a:rPr lang="fi-FI" dirty="0" smtClean="0"/>
              <a:t>asvojen - ja natriumin määrä)</a:t>
            </a:r>
            <a:endParaRPr lang="fi-FI" dirty="0" smtClean="0">
              <a:solidFill>
                <a:schemeClr val="tx1"/>
              </a:solidFill>
              <a:latin typeface="+mn-lt"/>
              <a:ea typeface="+mn-ea"/>
              <a:cs typeface="+mn-cs"/>
            </a:endParaRPr>
          </a:p>
          <a:p>
            <a:r>
              <a:rPr lang="fi-FI" dirty="0" smtClean="0">
                <a:solidFill>
                  <a:schemeClr val="tx1"/>
                </a:solidFill>
                <a:latin typeface="+mn-lt"/>
                <a:ea typeface="+mn-ea"/>
                <a:cs typeface="+mn-cs"/>
              </a:rPr>
              <a:t>Euroopan laajuinen ja </a:t>
            </a:r>
            <a:r>
              <a:rPr lang="fi-FI" smtClean="0">
                <a:solidFill>
                  <a:schemeClr val="tx1"/>
                </a:solidFill>
                <a:latin typeface="+mn-lt"/>
                <a:ea typeface="+mn-ea"/>
                <a:cs typeface="+mn-cs"/>
              </a:rPr>
              <a:t>vapaaehtoinen </a:t>
            </a:r>
            <a:r>
              <a:rPr lang="fi-FI" smtClean="0">
                <a:solidFill>
                  <a:schemeClr val="tx1"/>
                </a:solidFill>
                <a:latin typeface="+mn-lt"/>
                <a:ea typeface="+mn-ea"/>
                <a:cs typeface="+mn-cs"/>
              </a:rPr>
              <a:t>merkintä</a:t>
            </a:r>
            <a:endParaRPr lang="fi-FI" dirty="0" smtClean="0">
              <a:solidFill>
                <a:schemeClr val="tx1"/>
              </a:solidFill>
              <a:latin typeface="+mn-lt"/>
              <a:ea typeface="+mn-ea"/>
              <a:cs typeface="+mn-cs"/>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rkkeri">
  <a:themeElements>
    <a:clrScheme name="Erkkeri">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Erkkeri">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rkkeri">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270</TotalTime>
  <Words>281</Words>
  <Application>Microsoft Office PowerPoint</Application>
  <PresentationFormat>Näytössä katseltava diaesitys (4:3)</PresentationFormat>
  <Paragraphs>43</Paragraphs>
  <Slides>8</Slides>
  <Notes>0</Notes>
  <HiddenSlides>0</HiddenSlides>
  <MMClips>0</MMClips>
  <ScaleCrop>false</ScaleCrop>
  <HeadingPairs>
    <vt:vector size="4" baseType="variant">
      <vt:variant>
        <vt:lpstr>Teema</vt:lpstr>
      </vt:variant>
      <vt:variant>
        <vt:i4>1</vt:i4>
      </vt:variant>
      <vt:variant>
        <vt:lpstr>Dian otsikot</vt:lpstr>
      </vt:variant>
      <vt:variant>
        <vt:i4>8</vt:i4>
      </vt:variant>
    </vt:vector>
  </HeadingPairs>
  <TitlesOfParts>
    <vt:vector size="9" baseType="lpstr">
      <vt:lpstr>Erkkeri</vt:lpstr>
      <vt:lpstr>PAINOHALLINTA</vt:lpstr>
      <vt:lpstr>PAINOHALINTA</vt:lpstr>
      <vt:lpstr>BMI - painoindeksi </vt:lpstr>
      <vt:lpstr>KYLLÄISYYS</vt:lpstr>
      <vt:lpstr>ENERGIATIHEYS</vt:lpstr>
      <vt:lpstr>RAVINTOAINETIHEYS</vt:lpstr>
      <vt:lpstr>ENERGIANTARVE</vt:lpstr>
      <vt:lpstr>Viitteellinen päiväsaanti GDA</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PAINOHALLINTA</dc:title>
  <dc:creator>Your User Name</dc:creator>
  <cp:lastModifiedBy>Your User Name</cp:lastModifiedBy>
  <cp:revision>24</cp:revision>
  <dcterms:created xsi:type="dcterms:W3CDTF">2010-08-29T18:36:03Z</dcterms:created>
  <dcterms:modified xsi:type="dcterms:W3CDTF">2011-08-18T22:09:15Z</dcterms:modified>
</cp:coreProperties>
</file>