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9"/>
  </p:notesMasterIdLst>
  <p:sldIdLst>
    <p:sldId id="256" r:id="rId2"/>
    <p:sldId id="304" r:id="rId3"/>
    <p:sldId id="305" r:id="rId4"/>
    <p:sldId id="306" r:id="rId5"/>
    <p:sldId id="307" r:id="rId6"/>
    <p:sldId id="308" r:id="rId7"/>
    <p:sldId id="30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20" autoAdjust="0"/>
  </p:normalViewPr>
  <p:slideViewPr>
    <p:cSldViewPr snapToGrid="0">
      <p:cViewPr varScale="1">
        <p:scale>
          <a:sx n="105" d="100"/>
          <a:sy n="105" d="100"/>
        </p:scale>
        <p:origin x="79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6A0B5-6382-41DE-A802-733D358FB948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C88AE-1373-4458-824B-2FAFCCFF32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90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6027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5872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7041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4450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984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1312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80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91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450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99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56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43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65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397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59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12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6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86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500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214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852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983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E4B10-524C-4858-BD7B-AAC334FD0DBB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428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B91D06-7FE7-D916-5815-429EC4C570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4800" dirty="0"/>
              <a:t>Veden erityisominaisuudet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6D98DE4-C2FA-27EE-4022-B037F2059A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KPL 3.3</a:t>
            </a:r>
          </a:p>
        </p:txBody>
      </p:sp>
    </p:spTree>
    <p:extLst>
      <p:ext uri="{BB962C8B-B14F-4D97-AF65-F5344CB8AC3E}">
        <p14:creationId xmlns:p14="http://schemas.microsoft.com/office/powerpoint/2010/main" val="35305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Veden tiheys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Tavallisesti aineen tiheys kasvaa, kun se jähmettyy nesteestä kiinteäksi.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Veden tapauksessa n. +4 ºC on veden muodoista tiheintä.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Tämä johtuu siitä, että jäässä vesimolekyylit ovat järjestäytyneet hyvin säännöllisesti ja suhteellisen kauaksi toisistaan 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 paljon tyhjää tilaa  matala tiheys.</a:t>
            </a:r>
          </a:p>
        </p:txBody>
      </p:sp>
    </p:spTree>
    <p:extLst>
      <p:ext uri="{BB962C8B-B14F-4D97-AF65-F5344CB8AC3E}">
        <p14:creationId xmlns:p14="http://schemas.microsoft.com/office/powerpoint/2010/main" val="311138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Veden tiheys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Kun jää sulaa takaisin vedeksi, molekyylien välisiä vuorovaikutuksia katkeaa ja molekyylit pääsevät lähemmäksi toisiaan  korkeampi tiheys.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Mutta mitä korkeamman lämpötilan vesi saavuttaa, sitä voimakkaampaa molekyylien lämpöliike  molekyylit alkavat olla kauempana toisistaan  tiheys alkaa taas laskea.</a:t>
            </a: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6871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Veden sulamis- ja kiehumispiste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Aineen sulamis- ja kiehumispisteet ovat sitä korkeampia, mitä vahvempia vuorovaikutuksia sen rakenneosasten välillä on.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Vesimolekyylien välillä on vetysidos, joka on heikoista vuorovaikutuksista vahvimpia. Tämä selittää veden suhteellisen korkeat sulamis- ja kiehumispisteet.</a:t>
            </a: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09231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Vesi liuottimena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8884303" cy="40090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Vesi on poolinen aine, joten se liuottaa hyvin muita poolisia aineita. 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Vesi on hyvä liuotin myös helppoliukoisille suoloille. Suolan ionit sekoittuvat veteen lopulta tasaisesti.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Veteen voi liueta kiinteät aineet</a:t>
            </a:r>
            <a:r>
              <a:rPr lang="fi-FI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, nesteet 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ja kaasut.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Aineen liukenemista veteen sanotaan </a:t>
            </a:r>
            <a:r>
              <a:rPr lang="fi-FI" b="1" u="sng" dirty="0" err="1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hydratoitumiseksi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  <a:sym typeface="Wingdings" panose="05000000000000000000" pitchFamily="2" charset="2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382576AD-5BD9-1B1A-7821-D30B39B1E15B}"/>
              </a:ext>
            </a:extLst>
          </p:cNvPr>
          <p:cNvSpPr txBox="1"/>
          <p:nvPr/>
        </p:nvSpPr>
        <p:spPr>
          <a:xfrm>
            <a:off x="9162288" y="2670048"/>
            <a:ext cx="2916936" cy="2940307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Ionit pyrkivät liikkumaan väkevämmästä pitoisuudesta laimeampaan, joka johtaa lopulta pitoisuuserojen tasoittumiseen. Tätä kutsutaan </a:t>
            </a:r>
            <a:r>
              <a:rPr lang="fi-FI" sz="2000" b="1" u="sng" dirty="0">
                <a:solidFill>
                  <a:schemeClr val="bg1"/>
                </a:solidFill>
              </a:rPr>
              <a:t>diffuusioksi</a:t>
            </a:r>
            <a:r>
              <a:rPr lang="fi-FI" sz="200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7842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Veden pintajännitys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Veden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pintajännitys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 johtuu siitä, että vesimolekyylit vetävät toisiaan vetysidosten avulla.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Veden sisällä olevat vesimolekyylit kokevat tätä vetoa joka suunnasta, mutta pinnalla olevat vesimolekyylit eivät koe vetoa pinnasta poispäin.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Tämä vetää vettä pisaran muotoon ja muodostaa veden pinnalle kalvon, jota kutsutaan pintajännitykseksi.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60EFE82-D412-8F28-9502-CCC905FBA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3960" y="82297"/>
            <a:ext cx="3272477" cy="219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7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Veden muita ominaisuuksia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Vedellä on myös muita erityispiirteitä, kuten</a:t>
            </a:r>
          </a:p>
          <a:p>
            <a:pPr marL="0" indent="0">
              <a:buNone/>
            </a:pPr>
            <a:endParaRPr lang="fi-FI" b="1" u="sng" dirty="0">
              <a:ln w="3175">
                <a:noFill/>
              </a:ln>
              <a:solidFill>
                <a:schemeClr val="bg1"/>
              </a:solidFill>
              <a:effectLst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Kapillaari-ilmiö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: vesi pyrkii nousemaan ylöspäin kapeassa putkessa seinämiä pitkin.</a:t>
            </a:r>
          </a:p>
          <a:p>
            <a:pPr marL="0" indent="0">
              <a:buNone/>
            </a:pPr>
            <a:endParaRPr lang="fi-FI" b="1" u="sng" dirty="0">
              <a:ln w="3175">
                <a:noFill/>
              </a:ln>
              <a:solidFill>
                <a:schemeClr val="bg1"/>
              </a:solidFill>
              <a:effectLst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Osmoosi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: vesi virtaa puoliläpäisevän kalvon läpi laimeammasta liuoksesta väkevämpään.</a:t>
            </a:r>
          </a:p>
        </p:txBody>
      </p:sp>
    </p:spTree>
    <p:extLst>
      <p:ext uri="{BB962C8B-B14F-4D97-AF65-F5344CB8AC3E}">
        <p14:creationId xmlns:p14="http://schemas.microsoft.com/office/powerpoint/2010/main" val="94711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TM04033917[[fn=Berliini]]</Template>
  <TotalTime>820</TotalTime>
  <Words>286</Words>
  <Application>Microsoft Office PowerPoint</Application>
  <PresentationFormat>Laajakuva</PresentationFormat>
  <Paragraphs>43</Paragraphs>
  <Slides>7</Slides>
  <Notes>6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</vt:lpstr>
      <vt:lpstr>Berliini</vt:lpstr>
      <vt:lpstr>Veden erityisominaisuudet</vt:lpstr>
      <vt:lpstr>Veden tiheys</vt:lpstr>
      <vt:lpstr>Veden tiheys</vt:lpstr>
      <vt:lpstr>Veden sulamis- ja kiehumispiste</vt:lpstr>
      <vt:lpstr>Vesi liuottimena</vt:lpstr>
      <vt:lpstr>Veden pintajännitys</vt:lpstr>
      <vt:lpstr>Veden muita ominaisuuksia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Kemia yhteiskunnassa</dc:title>
  <dc:creator>Harjulampi Esa</dc:creator>
  <cp:lastModifiedBy>Esa Harjulampi</cp:lastModifiedBy>
  <cp:revision>134</cp:revision>
  <dcterms:created xsi:type="dcterms:W3CDTF">2023-06-03T06:03:40Z</dcterms:created>
  <dcterms:modified xsi:type="dcterms:W3CDTF">2026-08-25T21:05:35Z</dcterms:modified>
</cp:coreProperties>
</file>