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C9F-63E7-4051-B780-47BEBEE04140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7E0E-A176-40E9-92BB-0012D22A9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79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C9F-63E7-4051-B780-47BEBEE04140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7E0E-A176-40E9-92BB-0012D22A9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32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C9F-63E7-4051-B780-47BEBEE04140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7E0E-A176-40E9-92BB-0012D22A9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92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C9F-63E7-4051-B780-47BEBEE04140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7E0E-A176-40E9-92BB-0012D22A9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19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C9F-63E7-4051-B780-47BEBEE04140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7E0E-A176-40E9-92BB-0012D22A9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35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C9F-63E7-4051-B780-47BEBEE04140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7E0E-A176-40E9-92BB-0012D22A9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79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C9F-63E7-4051-B780-47BEBEE04140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7E0E-A176-40E9-92BB-0012D22A9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46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C9F-63E7-4051-B780-47BEBEE04140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7E0E-A176-40E9-92BB-0012D22A9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107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C9F-63E7-4051-B780-47BEBEE04140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7E0E-A176-40E9-92BB-0012D22A9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346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C9F-63E7-4051-B780-47BEBEE04140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7E0E-A176-40E9-92BB-0012D22A9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35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C9F-63E7-4051-B780-47BEBEE04140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7E0E-A176-40E9-92BB-0012D22A9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5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77C9F-63E7-4051-B780-47BEBEE04140}" type="datetimeFigureOut">
              <a:rPr lang="fi-FI" smtClean="0"/>
              <a:t>21.11.2018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97E0E-A176-40E9-92BB-0012D22A9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78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antakaupunki, Jyväskylä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98" y="0"/>
            <a:ext cx="12387398" cy="7519879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1996000" y="2244128"/>
            <a:ext cx="83533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12000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JYVÄSKYLÄ</a:t>
            </a:r>
            <a:endParaRPr lang="fi-FI" sz="12000" b="0" u="sng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Grey desktop wallpapers – oj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774964" y="785739"/>
            <a:ext cx="6745757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Jyväskylä on perustettu</a:t>
            </a:r>
          </a:p>
          <a:p>
            <a:pPr algn="ctr"/>
            <a:r>
              <a:rPr lang="fi-FI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vuonna 1837, Jyväskylä on Suomen</a:t>
            </a:r>
          </a:p>
          <a:p>
            <a:pPr algn="ctr"/>
            <a:r>
              <a:rPr lang="fi-FI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75:nneksi suurin kaupunki pinta-alaltaan (2018)</a:t>
            </a:r>
          </a:p>
        </p:txBody>
      </p:sp>
      <p:sp>
        <p:nvSpPr>
          <p:cNvPr id="5" name="Suorakulmio 4"/>
          <p:cNvSpPr/>
          <p:nvPr/>
        </p:nvSpPr>
        <p:spPr>
          <a:xfrm>
            <a:off x="3713183" y="4800411"/>
            <a:ext cx="3610284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Väkiluku: 140 240 (2018)</a:t>
            </a:r>
            <a:endParaRPr lang="fi-FI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4474029" y="2639658"/>
            <a:ext cx="6622967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Jyväskylä sijaitsee Keski-Suomessa.</a:t>
            </a:r>
          </a:p>
          <a:p>
            <a:pPr algn="ctr"/>
            <a:r>
              <a:rPr lang="fi-FI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Jyväskylän kaupungin johtaja on Timo Koivisto.</a:t>
            </a:r>
            <a:endParaRPr lang="fi-FI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uva 6" descr="Jyväskylä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42" y="340932"/>
            <a:ext cx="3745441" cy="651706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447" y="4124246"/>
            <a:ext cx="435106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When skies are grey … raindrops on roses | in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447995" y="0"/>
            <a:ext cx="861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0" u="sng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Jyväskylän merkittävimpiä rakennuksia</a:t>
            </a:r>
            <a:endParaRPr lang="fi-FI" sz="5400" b="0" u="sng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3894991" y="1215668"/>
            <a:ext cx="78920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Jyväskylän kaupungintalo on mielenkiintoinen näky</a:t>
            </a:r>
          </a:p>
          <a:p>
            <a:pPr algn="ctr"/>
            <a:r>
              <a:rPr lang="fi-FI" sz="2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Varsinkin politiikasta kiinnostuneille. Se on rakennettu vuonna 1899</a:t>
            </a:r>
            <a:r>
              <a:rPr lang="fi-FI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fi-FI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i-FI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utta se oli suljettuna vuosien 2010-2013 välisenä aikana. </a:t>
            </a:r>
          </a:p>
        </p:txBody>
      </p:sp>
      <p:pic>
        <p:nvPicPr>
          <p:cNvPr id="7" name="Kuva 6" descr="Jyväskylän kaupungintalo –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3" y="954438"/>
            <a:ext cx="3282229" cy="2357735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4373012" y="2708455"/>
            <a:ext cx="7342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Jyväskylässä on monia Alvar Aallon </a:t>
            </a:r>
            <a:r>
              <a:rPr lang="fi-FI" sz="20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suunnitelemia</a:t>
            </a:r>
            <a:r>
              <a:rPr lang="fi-FI" sz="2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rakennuksia</a:t>
            </a:r>
          </a:p>
          <a:p>
            <a:pPr algn="ctr"/>
            <a:r>
              <a:rPr lang="fi-FI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mm. AaltoAlvari</a:t>
            </a:r>
            <a:endParaRPr lang="fi-FI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uva 8" descr="Tiedosto:Jyväskylä - Aaltoalvari.jpg –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3" y="3675148"/>
            <a:ext cx="4873394" cy="2730784"/>
          </a:xfrm>
          <a:prstGeom prst="rect">
            <a:avLst/>
          </a:prstGeom>
        </p:spPr>
      </p:pic>
      <p:sp>
        <p:nvSpPr>
          <p:cNvPr id="13" name="Suorakulmio 12"/>
          <p:cNvSpPr/>
          <p:nvPr/>
        </p:nvSpPr>
        <p:spPr>
          <a:xfrm>
            <a:off x="681628" y="6428535"/>
            <a:ext cx="753732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AaltoAlvari</a:t>
            </a:r>
            <a:endParaRPr lang="fi-FI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614383" y="3312173"/>
            <a:ext cx="939681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Kaupungintalo</a:t>
            </a:r>
            <a:endParaRPr lang="fi-FI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7753821" y="6405857"/>
            <a:ext cx="1192954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1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Jyväskylän yliopisto</a:t>
            </a:r>
            <a:endParaRPr lang="fi-FI" sz="1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Kuva 15" descr="Jyväskylän yliopiston päärakennus –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87" y="3662657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Plain &amp; Vector White Background Images | All White Backgr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837516" y="118533"/>
            <a:ext cx="108895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40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Jyväskylän merkittävimpiä luonnonkohteita</a:t>
            </a:r>
            <a:endParaRPr lang="fi-FI" sz="40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Kuva 5" descr="File:Hitonhauta - puddle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16" y="1083734"/>
            <a:ext cx="2207337" cy="1828799"/>
          </a:xfrm>
          <a:prstGeom prst="rect">
            <a:avLst/>
          </a:prstGeom>
        </p:spPr>
      </p:pic>
      <p:pic>
        <p:nvPicPr>
          <p:cNvPr id="8" name="Kuva 7" descr="Lullinvuoren luola, Jyväskylä | Retkipaikk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3" y="4776709"/>
            <a:ext cx="2255412" cy="1655220"/>
          </a:xfrm>
          <a:prstGeom prst="rect">
            <a:avLst/>
          </a:prstGeom>
        </p:spPr>
      </p:pic>
      <p:pic>
        <p:nvPicPr>
          <p:cNvPr id="9" name="Kuva 8" descr="File:Harju stairs.jp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3" y="3069074"/>
            <a:ext cx="2339023" cy="1551094"/>
          </a:xfrm>
          <a:prstGeom prst="rect">
            <a:avLst/>
          </a:prstGeom>
        </p:spPr>
      </p:pic>
      <p:sp>
        <p:nvSpPr>
          <p:cNvPr id="11" name="Suorakulmio 10"/>
          <p:cNvSpPr/>
          <p:nvPr/>
        </p:nvSpPr>
        <p:spPr>
          <a:xfrm>
            <a:off x="3859074" y="1593583"/>
            <a:ext cx="64427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Hitonhauta on suosittu vaelluskohde joka on kivikkoista</a:t>
            </a:r>
          </a:p>
          <a:p>
            <a:pPr algn="ctr"/>
            <a:r>
              <a:rPr lang="fi-F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 kosteaa maastoa. </a:t>
            </a:r>
            <a:endParaRPr lang="fi-FI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3934324" y="3334378"/>
            <a:ext cx="65710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Harju on vuori jonka laella on vesitorni jonka yhteydessä</a:t>
            </a:r>
          </a:p>
          <a:p>
            <a:pPr algn="ctr"/>
            <a:r>
              <a:rPr lang="fi-F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i-F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ravintola ja museo. Harjun juurella sijaitsee</a:t>
            </a:r>
          </a:p>
          <a:p>
            <a:pPr algn="ctr"/>
            <a:r>
              <a:rPr lang="fi-F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dinkeskusta ja urheilustadion.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3934323" y="5250077"/>
            <a:ext cx="5886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Lullinvuoren</a:t>
            </a:r>
            <a:r>
              <a:rPr lang="fi-FI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luola on yksi Suomen tunnetuimmista</a:t>
            </a:r>
          </a:p>
          <a:p>
            <a:pPr algn="ctr"/>
            <a:r>
              <a:rPr lang="fi-F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luolista, luola on 32 metriä pitkä.</a:t>
            </a:r>
            <a:endParaRPr lang="fi-FI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White Plaster by SageRiku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307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2313554" y="263057"/>
            <a:ext cx="75648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400" b="0" u="sng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Jyväskylässä järjestetään vuosittain monia pelkästään</a:t>
            </a:r>
          </a:p>
          <a:p>
            <a:pPr algn="ctr"/>
            <a:r>
              <a:rPr lang="fi-FI" sz="2400" b="0" u="sng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Jyväskylässä järjestettäviä tapahtumi</a:t>
            </a:r>
            <a:r>
              <a:rPr lang="fi-FI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fi-FI" sz="2400" b="0" u="sng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4691849" y="1893091"/>
            <a:ext cx="69974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400" b="0" u="sng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Valonkaupunki</a:t>
            </a:r>
            <a:r>
              <a:rPr lang="fi-FI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joka on toteutettu oppilaitosten</a:t>
            </a:r>
            <a:r>
              <a:rPr lang="fi-FI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fi-FI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i-FI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ritysten, yhdistysten ja eritoimijoiden yhteistyönä.</a:t>
            </a:r>
          </a:p>
          <a:p>
            <a:pPr algn="ctr"/>
            <a:r>
              <a:rPr lang="fi-FI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Tapahtumassa on vuosittain yli 50 valoteosta. </a:t>
            </a:r>
          </a:p>
        </p:txBody>
      </p:sp>
      <p:sp>
        <p:nvSpPr>
          <p:cNvPr id="7" name="AutoShape 2" descr="Kuvahaun tulos haulle Valonkaupunki JyvÃ¤skylÃ¤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464367"/>
            <a:ext cx="3657600" cy="2057781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4117975" y="4559365"/>
            <a:ext cx="81451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Vuosittainen </a:t>
            </a:r>
            <a:r>
              <a:rPr lang="fi-FI" sz="2400" b="0" u="sng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Neste </a:t>
            </a:r>
            <a:r>
              <a:rPr lang="fi-FI" sz="2400" b="0" u="sng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Rally</a:t>
            </a:r>
            <a:r>
              <a:rPr lang="fi-FI" sz="2400" b="0" u="sng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Finland </a:t>
            </a:r>
            <a:r>
              <a:rPr lang="fi-FI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ajetaan</a:t>
            </a:r>
          </a:p>
          <a:p>
            <a:pPr algn="ctr"/>
            <a:r>
              <a:rPr lang="fi-FI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i-FI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yös Jyväskylässä, silloin myös ihmiset lähtevät liikkeelle.</a:t>
            </a:r>
            <a:endParaRPr lang="fi-FI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uva 9" descr="2009 Rally Finland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890848"/>
            <a:ext cx="3657600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171</Words>
  <Application>Microsoft Office PowerPoint</Application>
  <PresentationFormat>Laajakuva</PresentationFormat>
  <Paragraphs>31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2" baseType="lpstr">
      <vt:lpstr>Arial</vt:lpstr>
      <vt:lpstr>Berlin Sans FB Demi</vt:lpstr>
      <vt:lpstr>Calibri</vt:lpstr>
      <vt:lpstr>Calibri Light</vt:lpstr>
      <vt:lpstr>Century Gothic</vt:lpstr>
      <vt:lpstr>Gabriola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Jyvaskylan opetuspalvelut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Anni.Karvonen</dc:creator>
  <cp:lastModifiedBy>Fanni.Pakarinen</cp:lastModifiedBy>
  <cp:revision>9</cp:revision>
  <dcterms:created xsi:type="dcterms:W3CDTF">2018-11-07T07:21:20Z</dcterms:created>
  <dcterms:modified xsi:type="dcterms:W3CDTF">2018-11-21T07:43:10Z</dcterms:modified>
</cp:coreProperties>
</file>