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8" r:id="rId6"/>
    <p:sldId id="272" r:id="rId7"/>
    <p:sldId id="263" r:id="rId8"/>
    <p:sldId id="270" r:id="rId9"/>
    <p:sldId id="271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44" y="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pponen Petri" userId="215eb23a-db9c-4980-b49f-939e3e212e95" providerId="ADAL" clId="{A20C5D38-BB18-42EB-95EA-211D73105B9C}"/>
    <pc:docChg chg="sldOrd">
      <pc:chgData name="Happonen Petri" userId="215eb23a-db9c-4980-b49f-939e3e212e95" providerId="ADAL" clId="{A20C5D38-BB18-42EB-95EA-211D73105B9C}" dt="2025-03-10T07:06:04.098" v="0" actId="20578"/>
      <pc:docMkLst>
        <pc:docMk/>
      </pc:docMkLst>
      <pc:sldChg chg="ord">
        <pc:chgData name="Happonen Petri" userId="215eb23a-db9c-4980-b49f-939e3e212e95" providerId="ADAL" clId="{A20C5D38-BB18-42EB-95EA-211D73105B9C}" dt="2025-03-10T07:06:04.098" v="0" actId="20578"/>
        <pc:sldMkLst>
          <pc:docMk/>
          <pc:sldMk cId="176222169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8CDD2-9DBD-4448-B2AB-439AB3D97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394" y="515007"/>
            <a:ext cx="11426846" cy="3825273"/>
          </a:xfrm>
        </p:spPr>
        <p:txBody>
          <a:bodyPr anchor="b" anchorCtr="0"/>
          <a:lstStyle>
            <a:lvl1pPr algn="l">
              <a:defRPr sz="7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81BC2E-DE7F-B846-A696-3D150CF23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9394" y="4559465"/>
            <a:ext cx="11426846" cy="926935"/>
          </a:xfrm>
        </p:spPr>
        <p:txBody>
          <a:bodyPr>
            <a:normAutofit/>
          </a:bodyPr>
          <a:lstStyle>
            <a:lvl1pPr marL="0" indent="0" algn="l">
              <a:buNone/>
              <a:defRPr sz="3000" b="1" i="0">
                <a:solidFill>
                  <a:schemeClr val="bg1"/>
                </a:solidFill>
                <a:latin typeface="IBM Plex Sans SemiBold" panose="020B050305020300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D478AC1-9A17-4641-9C5A-0E3AA1E078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454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teksti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6" y="2319611"/>
            <a:ext cx="11290737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A47E90F-9FF4-1C41-97A3-DEF2C1218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0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graafi/taulu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2319611"/>
            <a:ext cx="5362904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A47E90F-9FF4-1C41-97A3-DEF2C1218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B1E9DB1-CF75-1D41-B1A3-FAA34853B8A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938838" y="2309595"/>
            <a:ext cx="5811837" cy="362924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dirty="0"/>
              <a:t>Lisää napauttamalla kuva, </a:t>
            </a:r>
            <a:r>
              <a:rPr lang="fi-FI" dirty="0" err="1"/>
              <a:t>graafi</a:t>
            </a:r>
            <a:r>
              <a:rPr lang="fi-FI" dirty="0"/>
              <a:t>, taulukko…</a:t>
            </a:r>
          </a:p>
        </p:txBody>
      </p:sp>
    </p:spTree>
    <p:extLst>
      <p:ext uri="{BB962C8B-B14F-4D97-AF65-F5344CB8AC3E}">
        <p14:creationId xmlns:p14="http://schemas.microsoft.com/office/powerpoint/2010/main" val="69353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3321269"/>
            <a:ext cx="5541579" cy="2690648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9191ED7B-12CD-0248-B0F2-41AA8ED14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8149" y="2291252"/>
            <a:ext cx="5542881" cy="945931"/>
          </a:xfr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 b="1" i="0">
                <a:solidFill>
                  <a:schemeClr val="accent2"/>
                </a:solidFill>
                <a:latin typeface="IBM Plex Sans SemiBold" panose="020B05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fi-FI" dirty="0"/>
              <a:t>Lisää vertailuotsikko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98535900-D343-DB45-8561-5B9B239982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593F298E-7F23-F84B-A837-3E235BA6B58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69270" y="3321269"/>
            <a:ext cx="5391808" cy="2690648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8" name="Tekstin paikkamerkki 5">
            <a:extLst>
              <a:ext uri="{FF2B5EF4-FFF2-40B4-BE49-F238E27FC236}">
                <a16:creationId xmlns:a16="http://schemas.microsoft.com/office/drawing/2014/main" id="{FD78106C-160F-F349-8FB1-9532A5EE82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68494" y="2291252"/>
            <a:ext cx="5393075" cy="945931"/>
          </a:xfr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 b="1" i="0">
                <a:solidFill>
                  <a:schemeClr val="accent2"/>
                </a:solidFill>
                <a:latin typeface="IBM Plex Sans SemiBold" panose="020B05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fi-FI" dirty="0"/>
              <a:t>Lisää vertailuotsikko</a:t>
            </a:r>
          </a:p>
        </p:txBody>
      </p:sp>
    </p:spTree>
    <p:extLst>
      <p:ext uri="{BB962C8B-B14F-4D97-AF65-F5344CB8AC3E}">
        <p14:creationId xmlns:p14="http://schemas.microsoft.com/office/powerpoint/2010/main" val="168464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iso graafi/taulu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8807" y="2049517"/>
            <a:ext cx="11290738" cy="3836276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dirty="0"/>
              <a:t>Lisää napsauttamalla </a:t>
            </a:r>
            <a:r>
              <a:rPr lang="fi-FI" dirty="0" err="1"/>
              <a:t>graafi</a:t>
            </a:r>
            <a:r>
              <a:rPr lang="fi-FI" dirty="0"/>
              <a:t> tai taulukko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98535900-D343-DB45-8561-5B9B239982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62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9E6F77-D74C-5F48-AC15-677DEACA87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950" y="444282"/>
            <a:ext cx="11328615" cy="5969436"/>
          </a:xfrm>
        </p:spPr>
        <p:txBody>
          <a:bodyPr anchor="ctr" anchorCtr="0"/>
          <a:lstStyle>
            <a:lvl1pPr algn="ctr">
              <a:defRPr sz="7600">
                <a:solidFill>
                  <a:schemeClr val="bg1"/>
                </a:solidFill>
                <a:effectLst/>
              </a:defRPr>
            </a:lvl1pPr>
          </a:lstStyle>
          <a:p>
            <a:r>
              <a:rPr lang="fi-FI" dirty="0"/>
              <a:t>Lisää väliotsikko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5F36D5CA-52ED-1F48-A450-2CD23CEBEF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00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 kuva ja teksti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BCCB60-EB77-BE46-9E4D-20F33E15C9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869" y="679449"/>
            <a:ext cx="3079531" cy="1325563"/>
          </a:xfrm>
        </p:spPr>
        <p:txBody>
          <a:bodyPr/>
          <a:lstStyle/>
          <a:p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759932-BF9C-DB40-8E3E-9700861A2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1869" y="2005012"/>
            <a:ext cx="3079531" cy="3880781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E2FCCABD-E8D8-E64B-A3BE-9873CC03C6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57650" y="0"/>
            <a:ext cx="8134350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FCA2E4E-B705-834E-8A39-D2B3F30FAE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379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59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ä ja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E2FCCABD-E8D8-E64B-A3BE-9873CC03C6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71338" y="0"/>
            <a:ext cx="3720662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FCA2E4E-B705-834E-8A39-D2B3F30FAE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379" y="6170260"/>
            <a:ext cx="1912882" cy="243457"/>
          </a:xfrm>
          <a:prstGeom prst="rect">
            <a:avLst/>
          </a:prstGeom>
        </p:spPr>
      </p:pic>
      <p:sp>
        <p:nvSpPr>
          <p:cNvPr id="6" name="Otsikko 1">
            <a:extLst>
              <a:ext uri="{FF2B5EF4-FFF2-40B4-BE49-F238E27FC236}">
                <a16:creationId xmlns:a16="http://schemas.microsoft.com/office/drawing/2014/main" id="{AE5F794D-EA00-A441-AAAC-B3AF871DE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7443952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65AD9CD-8721-CA4C-B591-CEE5B418E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6" y="2319611"/>
            <a:ext cx="7443953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920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(esityksen tärkein asia toistona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8CDD2-9DBD-4448-B2AB-439AB3D973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9394" y="515007"/>
            <a:ext cx="11351172" cy="5559972"/>
          </a:xfrm>
        </p:spPr>
        <p:txBody>
          <a:bodyPr anchor="ctr" anchorCtr="0"/>
          <a:lstStyle>
            <a:lvl1pPr algn="l">
              <a:defRPr sz="7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Tärkein asia toistona loppuun.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D478AC1-9A17-4641-9C5A-0E3AA1E078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06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51501F4-5B0F-3C45-8D71-A1B996B40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EE26063-CB82-C449-9913-6C3919DA7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238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26E907-091A-7E46-9677-615E02B6C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FD6F288-543D-8046-B152-A39881BFA303}" type="datetimeFigureOut">
              <a:rPr lang="fi-FI" smtClean="0"/>
              <a:t>10.3.2025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D05764-FAB2-394D-840D-1FBF34001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F8A9FD-698F-F944-A83E-CC136235F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4421E255-E1A8-CF43-B58E-1C31FEDCB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189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>
          <a:solidFill>
            <a:schemeClr val="tx2"/>
          </a:solidFill>
          <a:latin typeface="Sporting Grotesqu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9165C8-11B8-9840-8FF9-8048BC84D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7443952" cy="743717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i-FI" sz="2900" dirty="0"/>
              <a:t>Nuorisokortin käyttöönottaminen</a:t>
            </a:r>
            <a:br>
              <a:rPr lang="fi-FI" sz="2900" dirty="0"/>
            </a:br>
            <a:endParaRPr lang="fi-FI" sz="29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706BDE-FDBE-DF48-BD10-4CAD0B3F9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6" y="999741"/>
            <a:ext cx="7443953" cy="514738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fi-FI" sz="2600" dirty="0"/>
              <a:t>Lue QR-koodi</a:t>
            </a:r>
          </a:p>
          <a:p>
            <a:pPr marL="0" indent="0" algn="ctr">
              <a:lnSpc>
                <a:spcPct val="120000"/>
              </a:lnSpc>
              <a:buNone/>
            </a:pPr>
            <a:endParaRPr lang="fi-FI" sz="2600" dirty="0"/>
          </a:p>
          <a:p>
            <a:pPr marL="0" indent="0" algn="ctr">
              <a:lnSpc>
                <a:spcPct val="120000"/>
              </a:lnSpc>
              <a:buNone/>
            </a:pPr>
            <a:endParaRPr lang="fi-FI" sz="6300" u="sng" dirty="0"/>
          </a:p>
          <a:p>
            <a:pPr marL="0" indent="0" algn="ctr">
              <a:lnSpc>
                <a:spcPct val="120000"/>
              </a:lnSpc>
              <a:buNone/>
            </a:pPr>
            <a:endParaRPr lang="fi-FI" sz="2400" u="sng" dirty="0"/>
          </a:p>
          <a:p>
            <a:pPr marL="0" indent="0" algn="ctr">
              <a:lnSpc>
                <a:spcPct val="120000"/>
              </a:lnSpc>
              <a:buNone/>
            </a:pPr>
            <a:endParaRPr lang="fi-FI" sz="2400" u="sng" dirty="0"/>
          </a:p>
          <a:p>
            <a:pPr marL="0" indent="0" algn="ctr">
              <a:lnSpc>
                <a:spcPct val="120000"/>
              </a:lnSpc>
              <a:buNone/>
            </a:pPr>
            <a:endParaRPr lang="fi-FI" sz="2400" u="sng" dirty="0"/>
          </a:p>
          <a:p>
            <a:pPr marL="0" indent="0" algn="ctr">
              <a:lnSpc>
                <a:spcPct val="120000"/>
              </a:lnSpc>
              <a:buNone/>
            </a:pPr>
            <a:endParaRPr lang="fi-FI" sz="2400" u="sng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fi-FI" sz="2400" u="sng" dirty="0"/>
              <a:t>tai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fi-FI" sz="2400" dirty="0"/>
              <a:t>Kirjoita puhelimesi  nettiselaimen osoitekenttään</a:t>
            </a:r>
            <a:endParaRPr lang="fi-FI" sz="2400" u="sng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fi-FI" sz="6300" u="sng" dirty="0"/>
              <a:t>joensuu.premmi.fi </a:t>
            </a:r>
            <a:endParaRPr lang="fi-FI" dirty="0"/>
          </a:p>
          <a:p>
            <a:pPr marL="0" indent="0" algn="ctr">
              <a:lnSpc>
                <a:spcPct val="120000"/>
              </a:lnSpc>
              <a:buNone/>
            </a:pPr>
            <a:endParaRPr lang="fi-FI" dirty="0"/>
          </a:p>
          <a:p>
            <a:pPr marL="0" indent="0" algn="ctr">
              <a:lnSpc>
                <a:spcPct val="120000"/>
              </a:lnSpc>
              <a:buNone/>
            </a:pPr>
            <a:endParaRPr lang="fi-FI" dirty="0"/>
          </a:p>
          <a:p>
            <a:pPr marL="0" indent="0" algn="ctr">
              <a:lnSpc>
                <a:spcPct val="120000"/>
              </a:lnSpc>
              <a:buNone/>
            </a:pPr>
            <a:endParaRPr lang="fi-FI" dirty="0"/>
          </a:p>
          <a:p>
            <a:pPr marL="0" indent="0" algn="ctr">
              <a:lnSpc>
                <a:spcPct val="120000"/>
              </a:lnSpc>
              <a:buNone/>
            </a:pPr>
            <a:endParaRPr lang="fi-FI" dirty="0"/>
          </a:p>
          <a:p>
            <a:pPr marL="0" indent="0" algn="ctr">
              <a:lnSpc>
                <a:spcPct val="120000"/>
              </a:lnSpc>
              <a:buNone/>
            </a:pPr>
            <a:endParaRPr lang="fi-FI" dirty="0"/>
          </a:p>
          <a:p>
            <a:pPr>
              <a:lnSpc>
                <a:spcPct val="120000"/>
              </a:lnSpc>
            </a:pPr>
            <a:endParaRPr lang="fi-FI" dirty="0"/>
          </a:p>
          <a:p>
            <a:pPr>
              <a:lnSpc>
                <a:spcPct val="120000"/>
              </a:lnSpc>
            </a:pPr>
            <a:endParaRPr lang="fi-FI" dirty="0"/>
          </a:p>
        </p:txBody>
      </p:sp>
      <p:pic>
        <p:nvPicPr>
          <p:cNvPr id="5" name="Kuva 4" descr="Kuva, joka sisältää kohteen kuvio, neliö, pikseli&#10;&#10;Kuvaus luotu automaattisesti">
            <a:extLst>
              <a:ext uri="{FF2B5EF4-FFF2-40B4-BE49-F238E27FC236}">
                <a16:creationId xmlns:a16="http://schemas.microsoft.com/office/drawing/2014/main" id="{7F349DDA-FA8A-C63C-03A0-FBFE2BD40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1765" y="1445342"/>
            <a:ext cx="2978034" cy="2978034"/>
          </a:xfrm>
          <a:prstGeom prst="rect">
            <a:avLst/>
          </a:prstGeom>
        </p:spPr>
      </p:pic>
      <p:pic>
        <p:nvPicPr>
          <p:cNvPr id="9" name="Kuvan paikkamerkki 8" descr="Kuva, joka sisältää kohteen teksti, kuvakaappaus, Verkkosivusto, ohjelmisto&#10;&#10;Tekoälyn generoima sisältö voi olla virheellistä.">
            <a:extLst>
              <a:ext uri="{FF2B5EF4-FFF2-40B4-BE49-F238E27FC236}">
                <a16:creationId xmlns:a16="http://schemas.microsoft.com/office/drawing/2014/main" id="{14E99C42-0EB6-84AF-B1D1-3F1E142142B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2" b="8532"/>
          <a:stretch>
            <a:fillRect/>
          </a:stretch>
        </p:blipFill>
        <p:spPr/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4F79CA74-0353-6E57-0687-EB3AE8863E94}"/>
              </a:ext>
            </a:extLst>
          </p:cNvPr>
          <p:cNvSpPr txBox="1"/>
          <p:nvPr/>
        </p:nvSpPr>
        <p:spPr>
          <a:xfrm>
            <a:off x="106140" y="132891"/>
            <a:ext cx="579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/>
              <a:t>Sivu 1</a:t>
            </a:r>
          </a:p>
        </p:txBody>
      </p:sp>
    </p:spTree>
    <p:extLst>
      <p:ext uri="{BB962C8B-B14F-4D97-AF65-F5344CB8AC3E}">
        <p14:creationId xmlns:p14="http://schemas.microsoft.com/office/powerpoint/2010/main" val="176222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9165C8-11B8-9840-8FF9-8048BC84D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7443952" cy="743717"/>
          </a:xfrm>
        </p:spPr>
        <p:txBody>
          <a:bodyPr anchor="ctr">
            <a:normAutofit fontScale="90000"/>
          </a:bodyPr>
          <a:lstStyle/>
          <a:p>
            <a:br>
              <a:rPr lang="fi-FI" sz="2900" dirty="0"/>
            </a:br>
            <a:endParaRPr lang="fi-FI" sz="29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706BDE-FDBE-DF48-BD10-4CAD0B3F9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1080655"/>
            <a:ext cx="7443953" cy="503751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fi-FI" sz="4500" u="sng" dirty="0"/>
              <a:t>Asenna </a:t>
            </a:r>
            <a:r>
              <a:rPr lang="fi-FI" sz="3000" dirty="0"/>
              <a:t>– Sovellus (pikakuvake)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fi-FI" sz="3000" dirty="0"/>
              <a:t>(</a:t>
            </a:r>
            <a:r>
              <a:rPr lang="fi-FI" dirty="0" err="1"/>
              <a:t>android</a:t>
            </a:r>
            <a:r>
              <a:rPr lang="fi-FI" dirty="0"/>
              <a:t> puhelin)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dirty="0"/>
              <a:t>Paina asenna sovellus painiketta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dirty="0"/>
              <a:t>tai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dirty="0" err="1"/>
              <a:t>iphone</a:t>
            </a:r>
            <a:r>
              <a:rPr lang="fi-FI" dirty="0"/>
              <a:t>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Paina</a:t>
            </a:r>
            <a:r>
              <a:rPr lang="fi-FI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-painiketta ja </a:t>
            </a:r>
            <a:r>
              <a:rPr lang="fi-FI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valitse</a:t>
            </a:r>
            <a:r>
              <a:rPr lang="fi-FI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Lisää Koti-valikkoon. Kuvake näkyy vain laitteessa, johon se lisättiin.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fi-FI" dirty="0"/>
              <a:t>Saat pikakuvakkeen  puhelimen aloitusnäyttöön</a:t>
            </a:r>
          </a:p>
          <a:p>
            <a:pPr marL="0" indent="0" algn="ctr">
              <a:lnSpc>
                <a:spcPct val="120000"/>
              </a:lnSpc>
              <a:buNone/>
            </a:pPr>
            <a:endParaRPr lang="fi-FI" dirty="0"/>
          </a:p>
          <a:p>
            <a:pPr marL="0" indent="0" algn="ctr">
              <a:lnSpc>
                <a:spcPct val="120000"/>
              </a:lnSpc>
              <a:buNone/>
            </a:pPr>
            <a:endParaRPr lang="fi-FI" dirty="0"/>
          </a:p>
          <a:p>
            <a:pPr marL="0" indent="0" algn="ctr">
              <a:lnSpc>
                <a:spcPct val="120000"/>
              </a:lnSpc>
              <a:buNone/>
            </a:pPr>
            <a:endParaRPr lang="fi-FI" dirty="0"/>
          </a:p>
          <a:p>
            <a:pPr marL="0" indent="0" algn="ctr">
              <a:lnSpc>
                <a:spcPct val="120000"/>
              </a:lnSpc>
              <a:buNone/>
            </a:pPr>
            <a:endParaRPr lang="fi-FI" dirty="0"/>
          </a:p>
          <a:p>
            <a:pPr>
              <a:lnSpc>
                <a:spcPct val="120000"/>
              </a:lnSpc>
            </a:pPr>
            <a:endParaRPr lang="fi-FI" dirty="0"/>
          </a:p>
          <a:p>
            <a:pPr>
              <a:lnSpc>
                <a:spcPct val="120000"/>
              </a:lnSpc>
            </a:pPr>
            <a:endParaRPr lang="fi-FI" dirty="0"/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2F146E5C-8167-1868-B206-54A2BA5AB1D2}"/>
              </a:ext>
            </a:extLst>
          </p:cNvPr>
          <p:cNvCxnSpPr>
            <a:cxnSpLocks/>
          </p:cNvCxnSpPr>
          <p:nvPr/>
        </p:nvCxnSpPr>
        <p:spPr>
          <a:xfrm flipV="1">
            <a:off x="6764260" y="354708"/>
            <a:ext cx="1660785" cy="223371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3" name="Kuva 12" descr="Jaa">
            <a:extLst>
              <a:ext uri="{FF2B5EF4-FFF2-40B4-BE49-F238E27FC236}">
                <a16:creationId xmlns:a16="http://schemas.microsoft.com/office/drawing/2014/main" id="{2755F666-B5E3-7B00-39BB-C97A359DF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990" y="4072442"/>
            <a:ext cx="2286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Kuvan paikkamerkki 6" descr="Kuva, joka sisältää kohteen teksti, kuvakaappaus, Verkkosivusto, ohjelmisto&#10;&#10;Tekoälyn generoima sisältö voi olla virheellistä.">
            <a:extLst>
              <a:ext uri="{FF2B5EF4-FFF2-40B4-BE49-F238E27FC236}">
                <a16:creationId xmlns:a16="http://schemas.microsoft.com/office/drawing/2014/main" id="{6B4F84CF-B403-B815-712D-001BAF4AEE4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2" b="8532"/>
          <a:stretch>
            <a:fillRect/>
          </a:stretch>
        </p:blipFill>
        <p:spPr/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661FDDDB-8618-548A-5D7A-32C426EE9CE4}"/>
              </a:ext>
            </a:extLst>
          </p:cNvPr>
          <p:cNvSpPr txBox="1"/>
          <p:nvPr/>
        </p:nvSpPr>
        <p:spPr>
          <a:xfrm>
            <a:off x="106140" y="132891"/>
            <a:ext cx="579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/>
              <a:t>Sivu 2</a:t>
            </a:r>
          </a:p>
        </p:txBody>
      </p:sp>
    </p:spTree>
    <p:extLst>
      <p:ext uri="{BB962C8B-B14F-4D97-AF65-F5344CB8AC3E}">
        <p14:creationId xmlns:p14="http://schemas.microsoft.com/office/powerpoint/2010/main" val="88862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8C33D4A8-2F43-1CC0-38AF-8B04492887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88260" y="207898"/>
            <a:ext cx="2815480" cy="5848442"/>
          </a:xfrm>
          <a:prstGeom prst="rect">
            <a:avLst/>
          </a:prstGeom>
        </p:spPr>
      </p:pic>
      <p:pic>
        <p:nvPicPr>
          <p:cNvPr id="14" name="Kuva 13" descr="Kuva, joka sisältää kohteen teksti, kuvakaappaus, muotoilu&#10;&#10;Kuvaus luotu automaattisesti">
            <a:extLst>
              <a:ext uri="{FF2B5EF4-FFF2-40B4-BE49-F238E27FC236}">
                <a16:creationId xmlns:a16="http://schemas.microsoft.com/office/drawing/2014/main" id="{0FEB2606-AB27-C54D-FE4E-CFC188E03E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218" y="485232"/>
            <a:ext cx="2327564" cy="5175735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E59EBC52-3A20-EC2A-71A6-6D400B1E307F}"/>
              </a:ext>
            </a:extLst>
          </p:cNvPr>
          <p:cNvSpPr txBox="1"/>
          <p:nvPr/>
        </p:nvSpPr>
        <p:spPr>
          <a:xfrm>
            <a:off x="565484" y="673768"/>
            <a:ext cx="38788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Tarkista, että pikakuvake on nyt puhelimesi näytöllä. </a:t>
            </a:r>
          </a:p>
          <a:p>
            <a:endParaRPr lang="fi-FI" sz="2800" dirty="0"/>
          </a:p>
          <a:p>
            <a:r>
              <a:rPr lang="fi-FI" sz="2800" dirty="0"/>
              <a:t>Jatka painikkeesta tai avaamallasi sivulla.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D610611E-C8C1-3197-0350-91E1C53FDA27}"/>
              </a:ext>
            </a:extLst>
          </p:cNvPr>
          <p:cNvSpPr txBox="1"/>
          <p:nvPr/>
        </p:nvSpPr>
        <p:spPr>
          <a:xfrm>
            <a:off x="106140" y="132891"/>
            <a:ext cx="579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/>
              <a:t>Sivu 3</a:t>
            </a:r>
          </a:p>
        </p:txBody>
      </p:sp>
      <p:cxnSp>
        <p:nvCxnSpPr>
          <p:cNvPr id="5" name="Suora nuoliyhdysviiva 4">
            <a:extLst>
              <a:ext uri="{FF2B5EF4-FFF2-40B4-BE49-F238E27FC236}">
                <a16:creationId xmlns:a16="http://schemas.microsoft.com/office/drawing/2014/main" id="{D1D4B7A8-FC2A-BBAF-4AFE-C924AD953468}"/>
              </a:ext>
            </a:extLst>
          </p:cNvPr>
          <p:cNvCxnSpPr>
            <a:cxnSpLocks/>
          </p:cNvCxnSpPr>
          <p:nvPr/>
        </p:nvCxnSpPr>
        <p:spPr>
          <a:xfrm>
            <a:off x="3623038" y="1388678"/>
            <a:ext cx="1416827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81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9165C8-11B8-9840-8FF9-8048BC84D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7443952" cy="1325563"/>
          </a:xfrm>
        </p:spPr>
        <p:txBody>
          <a:bodyPr anchor="ctr">
            <a:normAutofit/>
          </a:bodyPr>
          <a:lstStyle/>
          <a:p>
            <a:r>
              <a:rPr lang="fi-FI" sz="2900" dirty="0"/>
              <a:t>Täytä perustiedot</a:t>
            </a:r>
            <a:br>
              <a:rPr lang="fi-FI" sz="2900" dirty="0"/>
            </a:br>
            <a:endParaRPr lang="fi-FI" sz="29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706BDE-FDBE-DF48-BD10-4CAD0B3F9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1122217"/>
            <a:ext cx="7443953" cy="497101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fi-FI" sz="2400" dirty="0"/>
          </a:p>
          <a:p>
            <a:pPr marL="0" indent="0">
              <a:lnSpc>
                <a:spcPct val="120000"/>
              </a:lnSpc>
              <a:buNone/>
            </a:pPr>
            <a:r>
              <a:rPr lang="fi-FI" sz="2400" dirty="0"/>
              <a:t>Etunimi,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sz="2400" dirty="0"/>
              <a:t>Sukunimi,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sz="2400" dirty="0"/>
              <a:t>Syntymäaika (Valitse ensin vuosi esim. 2011 )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sz="2400" dirty="0"/>
              <a:t>Huoltajan puhelinnumero, </a:t>
            </a:r>
          </a:p>
          <a:p>
            <a:pPr marL="0" indent="0">
              <a:lnSpc>
                <a:spcPct val="120000"/>
              </a:lnSpc>
              <a:buNone/>
            </a:pPr>
            <a:endParaRPr lang="fi-FI" sz="2400" dirty="0"/>
          </a:p>
          <a:p>
            <a:pPr marL="0" indent="0">
              <a:lnSpc>
                <a:spcPct val="120000"/>
              </a:lnSpc>
              <a:buNone/>
            </a:pPr>
            <a:r>
              <a:rPr lang="fi-FI" sz="2400" dirty="0"/>
              <a:t>Paina lopuksi rekisteröity näppäimestä</a:t>
            </a:r>
          </a:p>
          <a:p>
            <a:pPr marL="0" indent="0">
              <a:lnSpc>
                <a:spcPct val="120000"/>
              </a:lnSpc>
              <a:buNone/>
            </a:pPr>
            <a:endParaRPr lang="fi-FI" dirty="0"/>
          </a:p>
          <a:p>
            <a:pPr>
              <a:lnSpc>
                <a:spcPct val="120000"/>
              </a:lnSpc>
            </a:pPr>
            <a:endParaRPr lang="fi-FI" dirty="0"/>
          </a:p>
          <a:p>
            <a:pPr>
              <a:lnSpc>
                <a:spcPct val="120000"/>
              </a:lnSpc>
            </a:pPr>
            <a:endParaRPr lang="fi-FI" dirty="0"/>
          </a:p>
        </p:txBody>
      </p:sp>
      <p:pic>
        <p:nvPicPr>
          <p:cNvPr id="8" name="Kuvan paikkamerkki 7" descr="Kuva, joka sisältää kohteen teksti, kuvakaappaus, ohjelmisto, Käyttöjärjestelmä&#10;&#10;Tekoälyn generoima sisältö voi olla virheellistä.">
            <a:extLst>
              <a:ext uri="{FF2B5EF4-FFF2-40B4-BE49-F238E27FC236}">
                <a16:creationId xmlns:a16="http://schemas.microsoft.com/office/drawing/2014/main" id="{D9B56D1A-4E0A-B15C-63EF-74ABE35C6B5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2" b="8532"/>
          <a:stretch>
            <a:fillRect/>
          </a:stretch>
        </p:blipFill>
        <p:spPr/>
      </p:pic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15E23738-2E00-49B8-1886-E13BEF86D2CD}"/>
              </a:ext>
            </a:extLst>
          </p:cNvPr>
          <p:cNvCxnSpPr>
            <a:cxnSpLocks/>
          </p:cNvCxnSpPr>
          <p:nvPr/>
        </p:nvCxnSpPr>
        <p:spPr>
          <a:xfrm flipV="1">
            <a:off x="6960268" y="1290664"/>
            <a:ext cx="2114387" cy="156683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kstiruutu 9">
            <a:extLst>
              <a:ext uri="{FF2B5EF4-FFF2-40B4-BE49-F238E27FC236}">
                <a16:creationId xmlns:a16="http://schemas.microsoft.com/office/drawing/2014/main" id="{4CDA8ECF-76A3-74C7-4F4D-FA2D93696298}"/>
              </a:ext>
            </a:extLst>
          </p:cNvPr>
          <p:cNvSpPr txBox="1"/>
          <p:nvPr/>
        </p:nvSpPr>
        <p:spPr>
          <a:xfrm>
            <a:off x="106140" y="132891"/>
            <a:ext cx="579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/>
              <a:t>Sivu 4</a:t>
            </a:r>
          </a:p>
        </p:txBody>
      </p:sp>
    </p:spTree>
    <p:extLst>
      <p:ext uri="{BB962C8B-B14F-4D97-AF65-F5344CB8AC3E}">
        <p14:creationId xmlns:p14="http://schemas.microsoft.com/office/powerpoint/2010/main" val="72837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4CA931AB-0417-3703-A076-3E537410E1EE}"/>
              </a:ext>
            </a:extLst>
          </p:cNvPr>
          <p:cNvSpPr/>
          <p:nvPr/>
        </p:nvSpPr>
        <p:spPr>
          <a:xfrm>
            <a:off x="2380424" y="362355"/>
            <a:ext cx="2944126" cy="5656313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D446E3A0-6B6A-24A3-B85E-7DCCBD0847F3}"/>
              </a:ext>
            </a:extLst>
          </p:cNvPr>
          <p:cNvSpPr txBox="1"/>
          <p:nvPr/>
        </p:nvSpPr>
        <p:spPr>
          <a:xfrm>
            <a:off x="830180" y="890337"/>
            <a:ext cx="15280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1. </a:t>
            </a:r>
          </a:p>
          <a:p>
            <a:endParaRPr lang="fi-FI" dirty="0"/>
          </a:p>
          <a:p>
            <a:r>
              <a:rPr lang="fi-FI" dirty="0"/>
              <a:t>Sinulla on nyt nuorisokortti.</a:t>
            </a:r>
          </a:p>
          <a:p>
            <a:endParaRPr lang="fi-FI" dirty="0"/>
          </a:p>
          <a:p>
            <a:r>
              <a:rPr lang="fi-FI" dirty="0"/>
              <a:t>Lisätään K789-edut.</a:t>
            </a:r>
          </a:p>
          <a:p>
            <a:endParaRPr lang="fi-FI" dirty="0"/>
          </a:p>
          <a:p>
            <a:r>
              <a:rPr lang="fi-FI" dirty="0"/>
              <a:t>Valitse sovelluksen alavalikosta edut- painike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7390E7DC-3EB1-E5F7-367F-0F731401289A}"/>
              </a:ext>
            </a:extLst>
          </p:cNvPr>
          <p:cNvSpPr/>
          <p:nvPr/>
        </p:nvSpPr>
        <p:spPr>
          <a:xfrm>
            <a:off x="8824403" y="326857"/>
            <a:ext cx="2944126" cy="5656313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Kuva 12" descr="Kuva, joka sisältää kohteen teksti, kuvakaappaus, ohjelmisto, Verkkosivusto&#10;&#10;Tekoälyn generoima sisältö voi olla virheellistä.">
            <a:extLst>
              <a:ext uri="{FF2B5EF4-FFF2-40B4-BE49-F238E27FC236}">
                <a16:creationId xmlns:a16="http://schemas.microsoft.com/office/drawing/2014/main" id="{97CEF052-8EB2-357D-38E4-29DED5881B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3921" y="571500"/>
            <a:ext cx="2346600" cy="5054243"/>
          </a:xfrm>
          <a:prstGeom prst="rect">
            <a:avLst/>
          </a:prstGeom>
        </p:spPr>
      </p:pic>
      <p:sp>
        <p:nvSpPr>
          <p:cNvPr id="16" name="Tekstiruutu 15">
            <a:extLst>
              <a:ext uri="{FF2B5EF4-FFF2-40B4-BE49-F238E27FC236}">
                <a16:creationId xmlns:a16="http://schemas.microsoft.com/office/drawing/2014/main" id="{86621AA2-65AE-E154-FB23-FC84A6388274}"/>
              </a:ext>
            </a:extLst>
          </p:cNvPr>
          <p:cNvSpPr txBox="1"/>
          <p:nvPr/>
        </p:nvSpPr>
        <p:spPr>
          <a:xfrm>
            <a:off x="5955632" y="1030705"/>
            <a:ext cx="256076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2. </a:t>
            </a:r>
          </a:p>
          <a:p>
            <a:endParaRPr lang="fi-FI" dirty="0"/>
          </a:p>
          <a:p>
            <a:r>
              <a:rPr lang="fi-FI" dirty="0"/>
              <a:t>Lisää kutsukoodi, jonka saat koulusi yhteysopettajalta</a:t>
            </a:r>
          </a:p>
          <a:p>
            <a:r>
              <a:rPr lang="fi-FI" dirty="0"/>
              <a:t> </a:t>
            </a:r>
          </a:p>
          <a:p>
            <a:r>
              <a:rPr lang="fi-FI" dirty="0"/>
              <a:t>Tai</a:t>
            </a:r>
          </a:p>
          <a:p>
            <a:r>
              <a:rPr lang="fi-FI" dirty="0"/>
              <a:t> </a:t>
            </a:r>
          </a:p>
          <a:p>
            <a:r>
              <a:rPr lang="fi-FI" dirty="0"/>
              <a:t>Nuorisotilan</a:t>
            </a:r>
          </a:p>
          <a:p>
            <a:r>
              <a:rPr lang="fi-FI" dirty="0"/>
              <a:t>nuoriso-ohjaajalta.</a:t>
            </a:r>
          </a:p>
          <a:p>
            <a:endParaRPr lang="fi-FI" dirty="0"/>
          </a:p>
          <a:p>
            <a:r>
              <a:rPr lang="fi-FI" dirty="0"/>
              <a:t>Paina lopuksi lähetä –painiketta.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02172452-8762-3CDC-FF6C-ACECAF5981D0}"/>
              </a:ext>
            </a:extLst>
          </p:cNvPr>
          <p:cNvSpPr txBox="1"/>
          <p:nvPr/>
        </p:nvSpPr>
        <p:spPr>
          <a:xfrm>
            <a:off x="106140" y="132891"/>
            <a:ext cx="579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/>
              <a:t>Sivu 5</a:t>
            </a:r>
          </a:p>
        </p:txBody>
      </p:sp>
      <p:pic>
        <p:nvPicPr>
          <p:cNvPr id="21" name="Sisällön paikkamerkki 20" descr="Kuva, joka sisältää kohteen teksti, kuvakaappaus, Fontti, sanaristikko&#10;&#10;Tekoälyn generoima sisältö voi olla virheellistä.">
            <a:extLst>
              <a:ext uri="{FF2B5EF4-FFF2-40B4-BE49-F238E27FC236}">
                <a16:creationId xmlns:a16="http://schemas.microsoft.com/office/drawing/2014/main" id="{F496E640-0339-D88B-D830-2FC3CA2461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465" y="587538"/>
            <a:ext cx="2267192" cy="5038205"/>
          </a:xfrm>
        </p:spPr>
      </p:pic>
      <p:cxnSp>
        <p:nvCxnSpPr>
          <p:cNvPr id="3" name="Suora nuoliyhdysviiva 2">
            <a:extLst>
              <a:ext uri="{FF2B5EF4-FFF2-40B4-BE49-F238E27FC236}">
                <a16:creationId xmlns:a16="http://schemas.microsoft.com/office/drawing/2014/main" id="{4336F6CA-BA20-D5B4-D2D5-F1D2EBBD659A}"/>
              </a:ext>
            </a:extLst>
          </p:cNvPr>
          <p:cNvCxnSpPr>
            <a:cxnSpLocks/>
          </p:cNvCxnSpPr>
          <p:nvPr/>
        </p:nvCxnSpPr>
        <p:spPr>
          <a:xfrm>
            <a:off x="2219826" y="4217068"/>
            <a:ext cx="1209174" cy="80611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01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Kuva, joka sisältää kohteen teksti, elektroniikka, kuvakaappaus, Verkkosivusto&#10;&#10;Kuvaus luotu automaattisesti">
            <a:extLst>
              <a:ext uri="{FF2B5EF4-FFF2-40B4-BE49-F238E27FC236}">
                <a16:creationId xmlns:a16="http://schemas.microsoft.com/office/drawing/2014/main" id="{F53149D2-81CD-6B72-1D5F-11AFA640C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392" y="550776"/>
            <a:ext cx="2443882" cy="5434388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C5C844D9-7827-BA64-4C23-5AE7B8BB0F16}"/>
              </a:ext>
            </a:extLst>
          </p:cNvPr>
          <p:cNvSpPr txBox="1"/>
          <p:nvPr/>
        </p:nvSpPr>
        <p:spPr>
          <a:xfrm>
            <a:off x="3302668" y="6091093"/>
            <a:ext cx="4403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Voit tarkastella etuja, nuorisotiloja tai viestejä.</a:t>
            </a:r>
          </a:p>
        </p:txBody>
      </p:sp>
      <p:pic>
        <p:nvPicPr>
          <p:cNvPr id="10" name="Kuva 9" descr="Kuva, joka sisältää kohteen teksti, kuvakaappaus, ohjelmisto, Verkkosivusto&#10;&#10;Kuvaus luotu automaattisesti">
            <a:extLst>
              <a:ext uri="{FF2B5EF4-FFF2-40B4-BE49-F238E27FC236}">
                <a16:creationId xmlns:a16="http://schemas.microsoft.com/office/drawing/2014/main" id="{29603B76-945F-8133-7F05-E993DB43A8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3668" y="550776"/>
            <a:ext cx="2487976" cy="5532438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B33B8CED-BFBD-F9E8-C8BB-AFFE9DC7FCE0}"/>
              </a:ext>
            </a:extLst>
          </p:cNvPr>
          <p:cNvSpPr txBox="1"/>
          <p:nvPr/>
        </p:nvSpPr>
        <p:spPr>
          <a:xfrm>
            <a:off x="106140" y="132891"/>
            <a:ext cx="579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/>
              <a:t>Sivu 6</a:t>
            </a:r>
          </a:p>
        </p:txBody>
      </p:sp>
      <p:pic>
        <p:nvPicPr>
          <p:cNvPr id="9" name="Sisällön paikkamerkki 8" descr="Kuva, joka sisältää kohteen teksti, kuvakaappaus, Verkkosivusto, Verkkomainonta&#10;&#10;Tekoälyn generoima sisältö voi olla virheellistä.">
            <a:extLst>
              <a:ext uri="{FF2B5EF4-FFF2-40B4-BE49-F238E27FC236}">
                <a16:creationId xmlns:a16="http://schemas.microsoft.com/office/drawing/2014/main" id="{7C226CC8-06F0-A2C6-EF20-CDC615C16D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871" y="550776"/>
            <a:ext cx="2443882" cy="5430850"/>
          </a:xfrm>
        </p:spPr>
      </p:pic>
    </p:spTree>
    <p:extLst>
      <p:ext uri="{BB962C8B-B14F-4D97-AF65-F5344CB8AC3E}">
        <p14:creationId xmlns:p14="http://schemas.microsoft.com/office/powerpoint/2010/main" val="21323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erus">
  <a:themeElements>
    <a:clrScheme name="Joensuu_office">
      <a:dk1>
        <a:srgbClr val="000000"/>
      </a:dk1>
      <a:lt1>
        <a:srgbClr val="FFFFFF"/>
      </a:lt1>
      <a:dk2>
        <a:srgbClr val="1259F5"/>
      </a:dk2>
      <a:lt2>
        <a:srgbClr val="FFFFFF"/>
      </a:lt2>
      <a:accent1>
        <a:srgbClr val="1259F5"/>
      </a:accent1>
      <a:accent2>
        <a:srgbClr val="F2005C"/>
      </a:accent2>
      <a:accent3>
        <a:srgbClr val="00A848"/>
      </a:accent3>
      <a:accent4>
        <a:srgbClr val="EB6D00"/>
      </a:accent4>
      <a:accent5>
        <a:srgbClr val="001CE1"/>
      </a:accent5>
      <a:accent6>
        <a:srgbClr val="BA0051"/>
      </a:accent6>
      <a:hlink>
        <a:srgbClr val="0047E2"/>
      </a:hlink>
      <a:folHlink>
        <a:srgbClr val="0026E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orisopalvelut_nuodo" id="{3598C951-47D0-46E5-8B71-1E70CF320C65}" vid="{9EBECC1D-E5C7-47E7-A7D1-DC005E9153F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86C298BBCEE946BCB85DA5937CC6A6" ma:contentTypeVersion="17" ma:contentTypeDescription="Create a new document." ma:contentTypeScope="" ma:versionID="c191fa9128e413afd687766b9426bd6f">
  <xsd:schema xmlns:xsd="http://www.w3.org/2001/XMLSchema" xmlns:xs="http://www.w3.org/2001/XMLSchema" xmlns:p="http://schemas.microsoft.com/office/2006/metadata/properties" xmlns:ns2="e47b391d-d22a-4a32-bfa0-e5de91de24ba" xmlns:ns3="0ff41f35-c312-41bc-bee6-99ab11fda7cf" targetNamespace="http://schemas.microsoft.com/office/2006/metadata/properties" ma:root="true" ma:fieldsID="7c28139b692148bea28380efd41a158f" ns2:_="" ns3:_="">
    <xsd:import namespace="e47b391d-d22a-4a32-bfa0-e5de91de24ba"/>
    <xsd:import namespace="0ff41f35-c312-41bc-bee6-99ab11fda7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b391d-d22a-4a32-bfa0-e5de91de24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7f1c857-7c98-4a34-8195-8cb164823e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f41f35-c312-41bc-bee6-99ab11fda7c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ef73c91-5608-4c5a-8ddd-e5e5f39f9475}" ma:internalName="TaxCatchAll" ma:showField="CatchAllData" ma:web="0ff41f35-c312-41bc-bee6-99ab11fda7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7b391d-d22a-4a32-bfa0-e5de91de24ba">
      <Terms xmlns="http://schemas.microsoft.com/office/infopath/2007/PartnerControls"/>
    </lcf76f155ced4ddcb4097134ff3c332f>
    <TaxCatchAll xmlns="0ff41f35-c312-41bc-bee6-99ab11fda7cf" xsi:nil="true"/>
  </documentManagement>
</p:properties>
</file>

<file path=customXml/itemProps1.xml><?xml version="1.0" encoding="utf-8"?>
<ds:datastoreItem xmlns:ds="http://schemas.openxmlformats.org/officeDocument/2006/customXml" ds:itemID="{A73829DD-7F18-497B-99B9-E4EBF60F13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D09DCA-1802-4341-AB66-2357D8C65E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7b391d-d22a-4a32-bfa0-e5de91de24ba"/>
    <ds:schemaRef ds:uri="0ff41f35-c312-41bc-bee6-99ab11fda7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8214AE-F67D-49EB-97A3-30858B7B7CF4}">
  <ds:schemaRefs>
    <ds:schemaRef ds:uri="http://purl.org/dc/dcmitype/"/>
    <ds:schemaRef ds:uri="e47b391d-d22a-4a32-bfa0-e5de91de24ba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0ff41f35-c312-41bc-bee6-99ab11fda7c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147</Words>
  <Application>Microsoft Office PowerPoint</Application>
  <PresentationFormat>Laajakuva</PresentationFormat>
  <Paragraphs>64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IBM Plex Sans</vt:lpstr>
      <vt:lpstr>IBM Plex Sans SemiBold</vt:lpstr>
      <vt:lpstr>Sporting Grotesque</vt:lpstr>
      <vt:lpstr>Perus</vt:lpstr>
      <vt:lpstr>Nuorisokortin käyttöönottaminen </vt:lpstr>
      <vt:lpstr> </vt:lpstr>
      <vt:lpstr>PowerPoint-esitys</vt:lpstr>
      <vt:lpstr>Täytä perustiedot </vt:lpstr>
      <vt:lpstr>PowerPoint-esitys</vt:lpstr>
      <vt:lpstr>PowerPoint-esitys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Kortin käyttöönottaminen</dc:title>
  <dc:creator>Happonen Petri</dc:creator>
  <cp:lastModifiedBy>Happonen Petri</cp:lastModifiedBy>
  <cp:revision>4</cp:revision>
  <dcterms:created xsi:type="dcterms:W3CDTF">2024-09-06T11:21:36Z</dcterms:created>
  <dcterms:modified xsi:type="dcterms:W3CDTF">2025-03-10T07:06:14Z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0x010100B786C298BBCEE946BCB85DA5937CC6A6</vt:lpwstr>
  </property>
  <property fmtid="{D5CDD505-2E9C-101B-9397-08002B2CF9AE}" pid="3" name="MediaServiceImageTags">
    <vt:lpwstr/>
  </property>
</Properties>
</file>