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3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Rectangle 15"/>
            <p:cNvSpPr/>
            <p:nvPr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Rectangle 16"/>
            <p:cNvSpPr/>
            <p:nvPr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/>
              <a:t>Click icon to add picture</a:t>
            </a:r>
          </a:p>
        </p:txBody>
      </p:sp>
      <p:sp useBgFill="1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ADD11-4055-44D3-AD09-D611CD509B89}" type="slidenum">
              <a:rPr kumimoji="0" lang="en-US" smtClean="0"/>
              <a:pPr/>
              <a:t>‹#›</a:t>
            </a:fld>
            <a:endParaRPr kumimoji="0" lang="zh-CN" altLang="en-US"/>
          </a:p>
        </p:txBody>
      </p:sp>
    </p:spTree>
  </p:cSld>
  <p:clrMapOvr>
    <a:masterClrMapping/>
  </p:clrMapOvr>
  <p:transition spd="med"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0D0EC791-D078-4631-9937-E8318C63790B}" type="datetimeFigureOut">
              <a:rPr lang="en-US" smtClean="0"/>
              <a:pPr eaLnBrk="1" latinLnBrk="0" hangingPunct="1"/>
              <a:t>10/28/2018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170ADD11-4055-44D3-AD09-D611CD509B89}" type="slidenum">
              <a:rPr kumimoji="0" lang="en-US" smtClean="0"/>
              <a:pPr algn="r" eaLnBrk="1" latinLnBrk="0" hangingPunct="1"/>
              <a:t>‹#›</a:t>
            </a:fld>
            <a:endParaRPr kumimoji="0"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split orient="vert" dir="in"/>
  </p:transition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41709919_254802582033838_9177530201637126144_n.jpg"/>
          <p:cNvPicPr>
            <a:picLocks noChangeAspect="1"/>
          </p:cNvPicPr>
          <p:nvPr/>
        </p:nvPicPr>
        <p:blipFill>
          <a:blip r:embed="rId2" cstate="print"/>
          <a:srcRect t="4035" r="2411" b="228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7083" y="240632"/>
            <a:ext cx="5113423" cy="782053"/>
          </a:xfrm>
        </p:spPr>
        <p:txBody>
          <a:bodyPr/>
          <a:lstStyle/>
          <a:p>
            <a:r>
              <a:rPr lang="pl-PL" dirty="0" err="1"/>
              <a:t>hedgehog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22283"/>
      </p:ext>
    </p:extLst>
  </p:cSld>
  <p:clrMapOvr>
    <a:masterClrMapping/>
  </p:clrMapOvr>
  <p:transition spd="med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i="1" dirty="0" err="1"/>
              <a:t>Results</a:t>
            </a:r>
            <a:r>
              <a:rPr lang="pl-PL" sz="4800" i="1" dirty="0"/>
              <a:t> of </a:t>
            </a:r>
            <a:r>
              <a:rPr lang="pl-PL" sz="4800" i="1" dirty="0" err="1"/>
              <a:t>our</a:t>
            </a:r>
            <a:r>
              <a:rPr lang="pl-PL" sz="4800" i="1" dirty="0"/>
              <a:t> </a:t>
            </a:r>
            <a:r>
              <a:rPr lang="pl-PL" sz="4800" i="1" dirty="0" err="1"/>
              <a:t>work</a:t>
            </a:r>
            <a:endParaRPr lang="pl-PL" sz="4800" i="1" dirty="0"/>
          </a:p>
        </p:txBody>
      </p:sp>
      <p:pic>
        <p:nvPicPr>
          <p:cNvPr id="4" name="Obraz 3" descr="42215624_1844388635656210_4127043055503015936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1695" y="1491915"/>
            <a:ext cx="4517190" cy="2540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4" descr="42276233_1844388508989556_6139852205731086336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35114" y="4087728"/>
            <a:ext cx="4475747" cy="2517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42287554_1844388435656230_8778137121153089536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45957" y="456698"/>
            <a:ext cx="5391044" cy="3032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4" descr="42308414_2216870288545068_4360667741439393792_n.jpg"/>
          <p:cNvPicPr>
            <a:picLocks noChangeAspect="1"/>
          </p:cNvPicPr>
          <p:nvPr/>
        </p:nvPicPr>
        <p:blipFill>
          <a:blip r:embed="rId3" cstate="print"/>
          <a:srcRect l="10486" t="22983" r="17631" b="19640"/>
          <a:stretch>
            <a:fillRect/>
          </a:stretch>
        </p:blipFill>
        <p:spPr>
          <a:xfrm>
            <a:off x="3368842" y="3539474"/>
            <a:ext cx="5221705" cy="3126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plit orient="vert"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dirty="0" err="1"/>
              <a:t>Cookie</a:t>
            </a:r>
            <a:r>
              <a:rPr lang="pl-PL" sz="4800" dirty="0"/>
              <a:t> </a:t>
            </a:r>
            <a:r>
              <a:rPr lang="pl-PL" sz="4800" dirty="0" err="1"/>
              <a:t>madness</a:t>
            </a:r>
            <a:endParaRPr lang="pl-PL" sz="4800" dirty="0"/>
          </a:p>
        </p:txBody>
      </p:sp>
      <p:pic>
        <p:nvPicPr>
          <p:cNvPr id="4" name="Symbol zastępczy zawartości 3" descr="42207576_1844388608989546_1737377304172036096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4181"/>
          <a:stretch>
            <a:fillRect/>
          </a:stretch>
        </p:blipFill>
        <p:spPr>
          <a:xfrm>
            <a:off x="385011" y="1250785"/>
            <a:ext cx="4066674" cy="26655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4" descr="42219608_1844388568989550_133483468981010432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75224" y="3838074"/>
            <a:ext cx="4700334" cy="26439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plit orient="vert"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9231" y="264695"/>
            <a:ext cx="8229600" cy="731838"/>
          </a:xfrm>
        </p:spPr>
        <p:txBody>
          <a:bodyPr/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sz="4800" b="0" dirty="0"/>
              <a:t>Apples from hedgehog</a:t>
            </a:r>
            <a:endParaRPr lang="pl-PL" dirty="0"/>
          </a:p>
        </p:txBody>
      </p:sp>
      <p:pic>
        <p:nvPicPr>
          <p:cNvPr id="4" name="Symbol zastępczy zawartości 3" descr="42201316_1844388465656227_1553525950551949312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2979" y="1695951"/>
            <a:ext cx="8229600" cy="4629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plit orient="vert"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dirty="0"/>
              <a:t>happy </a:t>
            </a:r>
            <a:r>
              <a:rPr lang="pl-PL" sz="4800" dirty="0" err="1"/>
              <a:t>students</a:t>
            </a:r>
            <a:endParaRPr lang="pl-PL" sz="4800" dirty="0"/>
          </a:p>
        </p:txBody>
      </p:sp>
      <p:pic>
        <p:nvPicPr>
          <p:cNvPr id="5" name="Obraz 4" descr="42224013_2050702321619458_7806104598078291968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69432" y="1666720"/>
            <a:ext cx="4499810" cy="49841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plit orient="vert"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dirty="0" err="1"/>
              <a:t>Our</a:t>
            </a:r>
            <a:r>
              <a:rPr lang="pl-PL" sz="4800" dirty="0"/>
              <a:t> </a:t>
            </a:r>
            <a:r>
              <a:rPr lang="pl-PL" sz="4800" dirty="0" err="1"/>
              <a:t>wonderfull</a:t>
            </a:r>
            <a:r>
              <a:rPr lang="pl-PL" sz="4800" dirty="0"/>
              <a:t> team</a:t>
            </a:r>
          </a:p>
        </p:txBody>
      </p:sp>
      <p:pic>
        <p:nvPicPr>
          <p:cNvPr id="4" name="Symbol zastępczy zawartości 3" descr="42238245_245417512788539_570545465645334528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9892" y="1515979"/>
            <a:ext cx="6614697" cy="4961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8916" y="4942891"/>
            <a:ext cx="8229600" cy="1143000"/>
          </a:xfrm>
        </p:spPr>
        <p:txBody>
          <a:bodyPr/>
          <a:lstStyle/>
          <a:p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for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attention</a:t>
            </a:r>
            <a:endParaRPr lang="pl-PL" dirty="0"/>
          </a:p>
        </p:txBody>
      </p:sp>
      <p:pic>
        <p:nvPicPr>
          <p:cNvPr id="4" name="Obraz 3" descr="42186173_1844388542322886_596283460464043622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3419" y="227055"/>
            <a:ext cx="7312526" cy="41132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split orient="vert"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lligraphy">
  <a:themeElements>
    <a:clrScheme name="Calligraphy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Calligraphy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lligraphy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67</TotalTime>
  <Words>17</Words>
  <Application>Microsoft Office PowerPoint</Application>
  <PresentationFormat>Näytössä katseltava diaesitys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华文行楷</vt:lpstr>
      <vt:lpstr>Wingdings 2</vt:lpstr>
      <vt:lpstr>Calligraphy</vt:lpstr>
      <vt:lpstr>hedgehog</vt:lpstr>
      <vt:lpstr>Results of our work</vt:lpstr>
      <vt:lpstr>PowerPoint-esitys</vt:lpstr>
      <vt:lpstr>Cookie madness</vt:lpstr>
      <vt:lpstr> Apples from hedgehog</vt:lpstr>
      <vt:lpstr>happy students</vt:lpstr>
      <vt:lpstr>Our wonderfull team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Natalka</dc:creator>
  <cp:lastModifiedBy>Katrimaija Lehtinen-Itälä</cp:lastModifiedBy>
  <cp:revision>9</cp:revision>
  <dcterms:created xsi:type="dcterms:W3CDTF">2014-09-16T21:31:33Z</dcterms:created>
  <dcterms:modified xsi:type="dcterms:W3CDTF">2018-10-28T12:21:58Z</dcterms:modified>
</cp:coreProperties>
</file>