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6" r:id="rId5"/>
    <p:sldId id="328" r:id="rId6"/>
    <p:sldId id="343" r:id="rId7"/>
    <p:sldId id="334" r:id="rId8"/>
    <p:sldId id="329" r:id="rId9"/>
    <p:sldId id="342" r:id="rId10"/>
    <p:sldId id="336" r:id="rId11"/>
    <p:sldId id="340" r:id="rId12"/>
    <p:sldId id="341" r:id="rId13"/>
    <p:sldId id="345" r:id="rId14"/>
    <p:sldId id="338" r:id="rId15"/>
    <p:sldId id="339" r:id="rId16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Tekijä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7882C-EEF8-492B-B382-C4D256D9F5C4}" v="2" dt="2023-01-27T10:56:13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05" autoAdjust="0"/>
  </p:normalViewPr>
  <p:slideViewPr>
    <p:cSldViewPr snapToGrid="0">
      <p:cViewPr varScale="1">
        <p:scale>
          <a:sx n="122" d="100"/>
          <a:sy n="122" d="100"/>
        </p:scale>
        <p:origin x="144" y="114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a Ruotsala" userId="c58ddda4-293b-474c-b0b0-6b447b4fc28e" providerId="ADAL" clId="{0997882C-EEF8-492B-B382-C4D256D9F5C4}"/>
    <pc:docChg chg="undo custSel addSld delSld modSld sldOrd">
      <pc:chgData name="Minna Ruotsala" userId="c58ddda4-293b-474c-b0b0-6b447b4fc28e" providerId="ADAL" clId="{0997882C-EEF8-492B-B382-C4D256D9F5C4}" dt="2023-01-27T10:55:01.382" v="934" actId="2696"/>
      <pc:docMkLst>
        <pc:docMk/>
      </pc:docMkLst>
      <pc:sldChg chg="modSp mod">
        <pc:chgData name="Minna Ruotsala" userId="c58ddda4-293b-474c-b0b0-6b447b4fc28e" providerId="ADAL" clId="{0997882C-EEF8-492B-B382-C4D256D9F5C4}" dt="2023-01-27T10:53:11.456" v="933" actId="20577"/>
        <pc:sldMkLst>
          <pc:docMk/>
          <pc:sldMk cId="2924417010" sldId="328"/>
        </pc:sldMkLst>
        <pc:spChg chg="mod">
          <ac:chgData name="Minna Ruotsala" userId="c58ddda4-293b-474c-b0b0-6b447b4fc28e" providerId="ADAL" clId="{0997882C-EEF8-492B-B382-C4D256D9F5C4}" dt="2023-01-27T10:53:11.456" v="933" actId="20577"/>
          <ac:spMkLst>
            <pc:docMk/>
            <pc:sldMk cId="2924417010" sldId="328"/>
            <ac:spMk id="13" creationId="{EFCFE215-C186-8B9E-1156-3B712533D9FF}"/>
          </ac:spMkLst>
        </pc:spChg>
      </pc:sldChg>
      <pc:sldChg chg="modSp mod">
        <pc:chgData name="Minna Ruotsala" userId="c58ddda4-293b-474c-b0b0-6b447b4fc28e" providerId="ADAL" clId="{0997882C-EEF8-492B-B382-C4D256D9F5C4}" dt="2023-01-26T15:48:36.289" v="862" actId="20577"/>
        <pc:sldMkLst>
          <pc:docMk/>
          <pc:sldMk cId="2607450225" sldId="334"/>
        </pc:sldMkLst>
        <pc:spChg chg="mod">
          <ac:chgData name="Minna Ruotsala" userId="c58ddda4-293b-474c-b0b0-6b447b4fc28e" providerId="ADAL" clId="{0997882C-EEF8-492B-B382-C4D256D9F5C4}" dt="2023-01-26T15:48:36.289" v="862" actId="20577"/>
          <ac:spMkLst>
            <pc:docMk/>
            <pc:sldMk cId="2607450225" sldId="334"/>
            <ac:spMk id="9" creationId="{54E48D88-9438-AF74-9E7B-54985E0231C6}"/>
          </ac:spMkLst>
        </pc:spChg>
        <pc:spChg chg="mod">
          <ac:chgData name="Minna Ruotsala" userId="c58ddda4-293b-474c-b0b0-6b447b4fc28e" providerId="ADAL" clId="{0997882C-EEF8-492B-B382-C4D256D9F5C4}" dt="2023-01-26T04:52:50.029" v="26" actId="20577"/>
          <ac:spMkLst>
            <pc:docMk/>
            <pc:sldMk cId="2607450225" sldId="334"/>
            <ac:spMk id="15" creationId="{7511B12E-ED27-B573-2E5E-DBA687F9987D}"/>
          </ac:spMkLst>
        </pc:spChg>
      </pc:sldChg>
      <pc:sldChg chg="modSp mod">
        <pc:chgData name="Minna Ruotsala" userId="c58ddda4-293b-474c-b0b0-6b447b4fc28e" providerId="ADAL" clId="{0997882C-EEF8-492B-B382-C4D256D9F5C4}" dt="2023-01-26T17:30:30.908" v="913" actId="20577"/>
        <pc:sldMkLst>
          <pc:docMk/>
          <pc:sldMk cId="2499958832" sldId="336"/>
        </pc:sldMkLst>
        <pc:spChg chg="mod">
          <ac:chgData name="Minna Ruotsala" userId="c58ddda4-293b-474c-b0b0-6b447b4fc28e" providerId="ADAL" clId="{0997882C-EEF8-492B-B382-C4D256D9F5C4}" dt="2023-01-26T04:54:41.972" v="39" actId="20577"/>
          <ac:spMkLst>
            <pc:docMk/>
            <pc:sldMk cId="2499958832" sldId="336"/>
            <ac:spMk id="5" creationId="{9BCDA136-13F8-70CB-CDA2-02260A2D2D59}"/>
          </ac:spMkLst>
        </pc:spChg>
        <pc:spChg chg="mod">
          <ac:chgData name="Minna Ruotsala" userId="c58ddda4-293b-474c-b0b0-6b447b4fc28e" providerId="ADAL" clId="{0997882C-EEF8-492B-B382-C4D256D9F5C4}" dt="2023-01-26T17:30:30.908" v="913" actId="20577"/>
          <ac:spMkLst>
            <pc:docMk/>
            <pc:sldMk cId="2499958832" sldId="336"/>
            <ac:spMk id="7" creationId="{2455F573-DF2A-FE60-2B86-5E131463642E}"/>
          </ac:spMkLst>
        </pc:spChg>
      </pc:sldChg>
      <pc:sldChg chg="modSp mod">
        <pc:chgData name="Minna Ruotsala" userId="c58ddda4-293b-474c-b0b0-6b447b4fc28e" providerId="ADAL" clId="{0997882C-EEF8-492B-B382-C4D256D9F5C4}" dt="2023-01-26T04:57:44.060" v="75" actId="20577"/>
        <pc:sldMkLst>
          <pc:docMk/>
          <pc:sldMk cId="409420417" sldId="338"/>
        </pc:sldMkLst>
        <pc:spChg chg="mod">
          <ac:chgData name="Minna Ruotsala" userId="c58ddda4-293b-474c-b0b0-6b447b4fc28e" providerId="ADAL" clId="{0997882C-EEF8-492B-B382-C4D256D9F5C4}" dt="2023-01-26T04:57:44.060" v="75" actId="20577"/>
          <ac:spMkLst>
            <pc:docMk/>
            <pc:sldMk cId="409420417" sldId="338"/>
            <ac:spMk id="4" creationId="{68003147-27BE-7492-36B6-F405F1156F31}"/>
          </ac:spMkLst>
        </pc:spChg>
      </pc:sldChg>
      <pc:sldChg chg="modSp mod">
        <pc:chgData name="Minna Ruotsala" userId="c58ddda4-293b-474c-b0b0-6b447b4fc28e" providerId="ADAL" clId="{0997882C-EEF8-492B-B382-C4D256D9F5C4}" dt="2023-01-26T04:57:23.942" v="66" actId="20577"/>
        <pc:sldMkLst>
          <pc:docMk/>
          <pc:sldMk cId="281915023" sldId="340"/>
        </pc:sldMkLst>
        <pc:spChg chg="mod">
          <ac:chgData name="Minna Ruotsala" userId="c58ddda4-293b-474c-b0b0-6b447b4fc28e" providerId="ADAL" clId="{0997882C-EEF8-492B-B382-C4D256D9F5C4}" dt="2023-01-26T04:57:23.942" v="66" actId="20577"/>
          <ac:spMkLst>
            <pc:docMk/>
            <pc:sldMk cId="281915023" sldId="340"/>
            <ac:spMk id="7" creationId="{2455F573-DF2A-FE60-2B86-5E131463642E}"/>
          </ac:spMkLst>
        </pc:spChg>
      </pc:sldChg>
      <pc:sldChg chg="modSp mod">
        <pc:chgData name="Minna Ruotsala" userId="c58ddda4-293b-474c-b0b0-6b447b4fc28e" providerId="ADAL" clId="{0997882C-EEF8-492B-B382-C4D256D9F5C4}" dt="2023-01-26T15:53:37.453" v="910" actId="20577"/>
        <pc:sldMkLst>
          <pc:docMk/>
          <pc:sldMk cId="3073100015" sldId="341"/>
        </pc:sldMkLst>
        <pc:spChg chg="mod">
          <ac:chgData name="Minna Ruotsala" userId="c58ddda4-293b-474c-b0b0-6b447b4fc28e" providerId="ADAL" clId="{0997882C-EEF8-492B-B382-C4D256D9F5C4}" dt="2023-01-26T15:53:37.453" v="910" actId="20577"/>
          <ac:spMkLst>
            <pc:docMk/>
            <pc:sldMk cId="3073100015" sldId="341"/>
            <ac:spMk id="5" creationId="{9BCDA136-13F8-70CB-CDA2-02260A2D2D59}"/>
          </ac:spMkLst>
        </pc:spChg>
      </pc:sldChg>
      <pc:sldChg chg="addSp delSp modSp mod">
        <pc:chgData name="Minna Ruotsala" userId="c58ddda4-293b-474c-b0b0-6b447b4fc28e" providerId="ADAL" clId="{0997882C-EEF8-492B-B382-C4D256D9F5C4}" dt="2023-01-26T14:18:42.996" v="666" actId="478"/>
        <pc:sldMkLst>
          <pc:docMk/>
          <pc:sldMk cId="1126039180" sldId="343"/>
        </pc:sldMkLst>
        <pc:spChg chg="mod">
          <ac:chgData name="Minna Ruotsala" userId="c58ddda4-293b-474c-b0b0-6b447b4fc28e" providerId="ADAL" clId="{0997882C-EEF8-492B-B382-C4D256D9F5C4}" dt="2023-01-26T14:18:32.005" v="665" actId="20577"/>
          <ac:spMkLst>
            <pc:docMk/>
            <pc:sldMk cId="1126039180" sldId="343"/>
            <ac:spMk id="3" creationId="{C04D461B-BE09-E177-6532-E9447CA99BEB}"/>
          </ac:spMkLst>
        </pc:spChg>
        <pc:graphicFrameChg chg="add del modGraphic">
          <ac:chgData name="Minna Ruotsala" userId="c58ddda4-293b-474c-b0b0-6b447b4fc28e" providerId="ADAL" clId="{0997882C-EEF8-492B-B382-C4D256D9F5C4}" dt="2023-01-26T14:18:42.996" v="666" actId="478"/>
          <ac:graphicFrameMkLst>
            <pc:docMk/>
            <pc:sldMk cId="1126039180" sldId="343"/>
            <ac:graphicFrameMk id="6" creationId="{5B4ABDEC-4ADC-C120-E2FC-7826D385250A}"/>
          </ac:graphicFrameMkLst>
        </pc:graphicFrameChg>
      </pc:sldChg>
      <pc:sldChg chg="delSp modSp new del mod">
        <pc:chgData name="Minna Ruotsala" userId="c58ddda4-293b-474c-b0b0-6b447b4fc28e" providerId="ADAL" clId="{0997882C-EEF8-492B-B382-C4D256D9F5C4}" dt="2023-01-26T14:33:10.707" v="789" actId="2696"/>
        <pc:sldMkLst>
          <pc:docMk/>
          <pc:sldMk cId="1971920638" sldId="344"/>
        </pc:sldMkLst>
        <pc:spChg chg="mod">
          <ac:chgData name="Minna Ruotsala" userId="c58ddda4-293b-474c-b0b0-6b447b4fc28e" providerId="ADAL" clId="{0997882C-EEF8-492B-B382-C4D256D9F5C4}" dt="2023-01-26T04:59:56.255" v="127" actId="14100"/>
          <ac:spMkLst>
            <pc:docMk/>
            <pc:sldMk cId="1971920638" sldId="344"/>
            <ac:spMk id="3" creationId="{AC974129-63DC-C988-FE34-508837ABE4BA}"/>
          </ac:spMkLst>
        </pc:spChg>
        <pc:spChg chg="mod">
          <ac:chgData name="Minna Ruotsala" userId="c58ddda4-293b-474c-b0b0-6b447b4fc28e" providerId="ADAL" clId="{0997882C-EEF8-492B-B382-C4D256D9F5C4}" dt="2023-01-26T05:23:19.974" v="494" actId="20577"/>
          <ac:spMkLst>
            <pc:docMk/>
            <pc:sldMk cId="1971920638" sldId="344"/>
            <ac:spMk id="4" creationId="{AE91A17A-86C6-5D73-A477-DBC91C4C8FD3}"/>
          </ac:spMkLst>
        </pc:spChg>
        <pc:spChg chg="mod">
          <ac:chgData name="Minna Ruotsala" userId="c58ddda4-293b-474c-b0b0-6b447b4fc28e" providerId="ADAL" clId="{0997882C-EEF8-492B-B382-C4D256D9F5C4}" dt="2023-01-26T14:25:49.888" v="667" actId="21"/>
          <ac:spMkLst>
            <pc:docMk/>
            <pc:sldMk cId="1971920638" sldId="344"/>
            <ac:spMk id="5" creationId="{C6AEDE81-632F-1BA4-B0B8-13EBE497D5AE}"/>
          </ac:spMkLst>
        </pc:spChg>
        <pc:spChg chg="mod">
          <ac:chgData name="Minna Ruotsala" userId="c58ddda4-293b-474c-b0b0-6b447b4fc28e" providerId="ADAL" clId="{0997882C-EEF8-492B-B382-C4D256D9F5C4}" dt="2023-01-26T14:25:56.754" v="669" actId="20577"/>
          <ac:spMkLst>
            <pc:docMk/>
            <pc:sldMk cId="1971920638" sldId="344"/>
            <ac:spMk id="6" creationId="{792BD5E9-6EB6-46A7-BAF8-FFF40E70E555}"/>
          </ac:spMkLst>
        </pc:spChg>
        <pc:spChg chg="mod">
          <ac:chgData name="Minna Ruotsala" userId="c58ddda4-293b-474c-b0b0-6b447b4fc28e" providerId="ADAL" clId="{0997882C-EEF8-492B-B382-C4D256D9F5C4}" dt="2023-01-26T07:20:52.674" v="658" actId="255"/>
          <ac:spMkLst>
            <pc:docMk/>
            <pc:sldMk cId="1971920638" sldId="344"/>
            <ac:spMk id="7" creationId="{F25016D7-4BB0-8606-C935-6639D6816507}"/>
          </ac:spMkLst>
        </pc:spChg>
        <pc:spChg chg="del mod">
          <ac:chgData name="Minna Ruotsala" userId="c58ddda4-293b-474c-b0b0-6b447b4fc28e" providerId="ADAL" clId="{0997882C-EEF8-492B-B382-C4D256D9F5C4}" dt="2023-01-26T05:00:13.689" v="131" actId="478"/>
          <ac:spMkLst>
            <pc:docMk/>
            <pc:sldMk cId="1971920638" sldId="344"/>
            <ac:spMk id="9" creationId="{BB30EA8F-87CE-B009-38CD-2823D5C07693}"/>
          </ac:spMkLst>
        </pc:spChg>
      </pc:sldChg>
      <pc:sldChg chg="new del">
        <pc:chgData name="Minna Ruotsala" userId="c58ddda4-293b-474c-b0b0-6b447b4fc28e" providerId="ADAL" clId="{0997882C-EEF8-492B-B382-C4D256D9F5C4}" dt="2023-01-26T14:26:30.246" v="671" actId="2696"/>
        <pc:sldMkLst>
          <pc:docMk/>
          <pc:sldMk cId="1556546243" sldId="345"/>
        </pc:sldMkLst>
      </pc:sldChg>
      <pc:sldChg chg="addSp delSp modSp new del mod ord">
        <pc:chgData name="Minna Ruotsala" userId="c58ddda4-293b-474c-b0b0-6b447b4fc28e" providerId="ADAL" clId="{0997882C-EEF8-492B-B382-C4D256D9F5C4}" dt="2023-01-27T10:55:01.382" v="934" actId="2696"/>
        <pc:sldMkLst>
          <pc:docMk/>
          <pc:sldMk cId="2564217381" sldId="345"/>
        </pc:sldMkLst>
        <pc:spChg chg="mod">
          <ac:chgData name="Minna Ruotsala" userId="c58ddda4-293b-474c-b0b0-6b447b4fc28e" providerId="ADAL" clId="{0997882C-EEF8-492B-B382-C4D256D9F5C4}" dt="2023-01-26T14:27:26.077" v="677" actId="255"/>
          <ac:spMkLst>
            <pc:docMk/>
            <pc:sldMk cId="2564217381" sldId="345"/>
            <ac:spMk id="2" creationId="{AF1E6531-B256-F6F7-98E9-979C19193A86}"/>
          </ac:spMkLst>
        </pc:spChg>
        <pc:spChg chg="mod">
          <ac:chgData name="Minna Ruotsala" userId="c58ddda4-293b-474c-b0b0-6b447b4fc28e" providerId="ADAL" clId="{0997882C-EEF8-492B-B382-C4D256D9F5C4}" dt="2023-01-26T14:32:49.982" v="784" actId="207"/>
          <ac:spMkLst>
            <pc:docMk/>
            <pc:sldMk cId="2564217381" sldId="345"/>
            <ac:spMk id="3" creationId="{C14B55BD-8B8D-5ACE-0F63-FC0843EBFDE4}"/>
          </ac:spMkLst>
        </pc:spChg>
        <pc:spChg chg="del mod">
          <ac:chgData name="Minna Ruotsala" userId="c58ddda4-293b-474c-b0b0-6b447b4fc28e" providerId="ADAL" clId="{0997882C-EEF8-492B-B382-C4D256D9F5C4}" dt="2023-01-26T14:33:00.282" v="788" actId="478"/>
          <ac:spMkLst>
            <pc:docMk/>
            <pc:sldMk cId="2564217381" sldId="345"/>
            <ac:spMk id="5" creationId="{E3007E32-98C8-2297-EAFF-965B08B3EBAE}"/>
          </ac:spMkLst>
        </pc:spChg>
        <pc:spChg chg="add mod">
          <ac:chgData name="Minna Ruotsala" userId="c58ddda4-293b-474c-b0b0-6b447b4fc28e" providerId="ADAL" clId="{0997882C-EEF8-492B-B382-C4D256D9F5C4}" dt="2023-01-26T14:31:55.955" v="732" actId="208"/>
          <ac:spMkLst>
            <pc:docMk/>
            <pc:sldMk cId="2564217381" sldId="345"/>
            <ac:spMk id="6" creationId="{52EAC649-D285-39A1-502E-BE997D5E5BB7}"/>
          </ac:spMkLst>
        </pc:spChg>
        <pc:spChg chg="add mod">
          <ac:chgData name="Minna Ruotsala" userId="c58ddda4-293b-474c-b0b0-6b447b4fc28e" providerId="ADAL" clId="{0997882C-EEF8-492B-B382-C4D256D9F5C4}" dt="2023-01-26T14:32:12.101" v="735" actId="14100"/>
          <ac:spMkLst>
            <pc:docMk/>
            <pc:sldMk cId="2564217381" sldId="345"/>
            <ac:spMk id="7" creationId="{60B8D208-384E-BF8C-6895-032F26A731B6}"/>
          </ac:spMkLst>
        </pc:spChg>
      </pc:sldChg>
      <pc:sldChg chg="new del">
        <pc:chgData name="Minna Ruotsala" userId="c58ddda4-293b-474c-b0b0-6b447b4fc28e" providerId="ADAL" clId="{0997882C-EEF8-492B-B382-C4D256D9F5C4}" dt="2023-01-26T14:26:37.668" v="673" actId="2696"/>
        <pc:sldMkLst>
          <pc:docMk/>
          <pc:sldMk cId="3679061587" sldId="34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Henkilöstö</c:v>
                </c:pt>
                <c:pt idx="1">
                  <c:v>Oppilaat</c:v>
                </c:pt>
                <c:pt idx="2">
                  <c:v>Huoltajat</c:v>
                </c:pt>
              </c:strCache>
            </c:strRef>
          </c:cat>
          <c:val>
            <c:numRef>
              <c:f>Sheet1!$B$2:$B$4</c:f>
              <c:numCache>
                <c:formatCode>_(* #\ ##0.0_);_(* \(#\ ##0.0\);_(* "-"??_);_(@_)</c:formatCode>
                <c:ptCount val="3"/>
                <c:pt idx="0">
                  <c:v>32</c:v>
                </c:pt>
                <c:pt idx="1">
                  <c:v>219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A-4DC1-BE56-D923280050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Henkilöstö</c:v>
                </c:pt>
                <c:pt idx="1">
                  <c:v>Oppilaat</c:v>
                </c:pt>
                <c:pt idx="2">
                  <c:v>Huoltajat</c:v>
                </c:pt>
              </c:strCache>
            </c:strRef>
          </c:cat>
          <c:val>
            <c:numRef>
              <c:f>Sheet1!$C$2:$C$4</c:f>
              <c:numCache>
                <c:formatCode>_(* #\ ##0.0_);_(* \(#\ ##0.0\);_(* "-"??_);_(@_)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A-4DC1-BE56-D923280050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1705064"/>
        <c:axId val="1111706704"/>
      </c:barChart>
      <c:catAx>
        <c:axId val="111170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i-FI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_);_(* \(#\ 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i-FI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41109066441183"/>
          <c:y val="0.91561923325760752"/>
          <c:w val="0.13574673626690517"/>
          <c:h val="6.6873763941272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cap="all" baseline="0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Henkilöstö</c:v>
                </c:pt>
                <c:pt idx="1">
                  <c:v>Oppilaat</c:v>
                </c:pt>
                <c:pt idx="2">
                  <c:v>Huoltajat</c:v>
                </c:pt>
              </c:strCache>
            </c:strRef>
          </c:cat>
          <c:val>
            <c:numRef>
              <c:f>Sheet1!$B$2:$B$4</c:f>
              <c:numCache>
                <c:formatCode>_(* #\ ##0.0_);_(* \(#\ ##0.0\);_(* "-"??_);_(@_)</c:formatCode>
                <c:ptCount val="3"/>
                <c:pt idx="0">
                  <c:v>72.7</c:v>
                </c:pt>
                <c:pt idx="1">
                  <c:v>94.4</c:v>
                </c:pt>
                <c:pt idx="2">
                  <c:v>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A-4DC1-BE56-D923280050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Henkilöstö</c:v>
                </c:pt>
                <c:pt idx="1">
                  <c:v>Oppilaat</c:v>
                </c:pt>
                <c:pt idx="2">
                  <c:v>Huoltajat</c:v>
                </c:pt>
              </c:strCache>
            </c:strRef>
          </c:cat>
          <c:val>
            <c:numRef>
              <c:f>Sheet1!$C$2:$C$4</c:f>
              <c:numCache>
                <c:formatCode>_(* #\ ##0.0_);_(* \(#\ ##0.0\);_(* "-"??_);_(@_)</c:formatCode>
                <c:ptCount val="3"/>
                <c:pt idx="0">
                  <c:v>27.3</c:v>
                </c:pt>
                <c:pt idx="1">
                  <c:v>5.6</c:v>
                </c:pt>
                <c:pt idx="2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A-4DC1-BE56-D92328005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1111705064"/>
        <c:axId val="1111706704"/>
        <c:axId val="0"/>
      </c:bar3DChart>
      <c:catAx>
        <c:axId val="111170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i-FI"/>
          </a:p>
        </c:txPr>
        <c:crossAx val="1111706704"/>
        <c:crossesAt val="0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_);_(* \(#\ 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i-FI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410907535685102"/>
          <c:y val="0.91562661888270536"/>
          <c:w val="0.11893984638923047"/>
          <c:h val="6.6867910657776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cap="all" baseline="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i-FI"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i-FI" sz="1200"/>
            </a:lvl1pPr>
          </a:lstStyle>
          <a:p>
            <a:pPr rtl="0"/>
            <a:fld id="{8DD02288-2FAC-471D-AF6E-07DAA5859C7C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i-FI"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i-FI" sz="1200"/>
            </a:lvl1pPr>
          </a:lstStyle>
          <a:p>
            <a:pPr rtl="0"/>
            <a:fld id="{0E476440-F66F-F947-8EFC-EA5202ACFD2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i-FI"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i-FI" sz="1200"/>
            </a:lvl1pPr>
          </a:lstStyle>
          <a:p>
            <a:pPr rtl="0"/>
            <a:fld id="{59A8C0DE-2B82-442C-831C-07817E2F15FE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i-FI"/>
            </a:defPPr>
          </a:lstStyle>
          <a:p>
            <a:pPr rtl="0"/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i-FI"/>
            </a:def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i-FI" sz="1200"/>
            </a:lvl1pPr>
          </a:lstStyle>
          <a:p>
            <a:pPr rtl="0"/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i-FI" sz="1200"/>
            </a:lvl1pPr>
          </a:lstStyle>
          <a:p>
            <a:pPr rtl="0"/>
            <a:fld id="{6B79E9EB-07EB-9D44-9F5A-AB1FBECCDD8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106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96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71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82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220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278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369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025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7363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823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 rtlCol="0"/>
          <a:lstStyle>
            <a:lvl1pPr marL="0" indent="0" algn="ctr">
              <a:buNone/>
              <a:defRPr lang="fi-FI" sz="2400" cap="all" baseline="0"/>
            </a:lvl1pPr>
            <a:lvl2pPr marL="457200" indent="0" algn="ctr">
              <a:buNone/>
              <a:defRPr lang="fi-FI" sz="2000"/>
            </a:lvl2pPr>
            <a:lvl3pPr marL="914400" indent="0" algn="ctr">
              <a:buNone/>
              <a:defRPr lang="fi-FI" sz="1800"/>
            </a:lvl3pPr>
            <a:lvl4pPr marL="1371600" indent="0" algn="ctr">
              <a:buNone/>
              <a:defRPr lang="fi-FI" sz="1600"/>
            </a:lvl4pPr>
            <a:lvl5pPr marL="1828800" indent="0" algn="ctr">
              <a:buNone/>
              <a:defRPr lang="fi-FI" sz="1600"/>
            </a:lvl5pPr>
            <a:lvl6pPr marL="2286000" indent="0" algn="ctr">
              <a:buNone/>
              <a:defRPr lang="fi-FI" sz="1600"/>
            </a:lvl6pPr>
            <a:lvl7pPr marL="2743200" indent="0" algn="ctr">
              <a:buNone/>
              <a:defRPr lang="fi-FI" sz="1600"/>
            </a:lvl7pPr>
            <a:lvl8pPr marL="3200400" indent="0" algn="ctr">
              <a:buNone/>
              <a:defRPr lang="fi-FI" sz="1600"/>
            </a:lvl8pPr>
            <a:lvl9pPr marL="3657600" indent="0" algn="ctr">
              <a:buNone/>
              <a:defRPr lang="fi-FI" sz="1600"/>
            </a:lvl9pPr>
          </a:lstStyle>
          <a:p>
            <a:pPr rtl="0"/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fi-FI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rtlCol="0" anchor="ctr"/>
          <a:lstStyle>
            <a:lvl1pPr algn="ctr">
              <a:defRPr lang="fi-FI" sz="6000" spc="300" baseline="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uvan paikkamerkki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rtlCol="0" anchor="ctr"/>
          <a:lstStyle>
            <a:lvl1pPr marL="0" indent="0" algn="ctr">
              <a:buNone/>
              <a:defRPr lang="fi-FI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 rtlCol="0"/>
          <a:lstStyle>
            <a:lvl1pPr algn="ctr">
              <a:lnSpc>
                <a:spcPts val="5760"/>
              </a:lnSpc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lang="fi-FI">
                <a:solidFill>
                  <a:schemeClr val="bg1"/>
                </a:solidFill>
              </a:defRPr>
            </a:lvl1pPr>
          </a:lstStyle>
          <a:p>
            <a:pPr rtl="0"/>
            <a:fld id="{75DF2D63-3FF5-D547-96B9-BE9CCD1ABA5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uvan paikkamerkki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rtlCol="0" anchor="ctr"/>
          <a:lstStyle>
            <a:lvl1pPr marL="0" indent="0" algn="ctr">
              <a:buNone/>
              <a:defRPr lang="fi-FI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8448" y="5221224"/>
            <a:ext cx="3621024" cy="621792"/>
          </a:xfrm>
        </p:spPr>
        <p:txBody>
          <a:bodyPr rtlCol="0"/>
          <a:lstStyle>
            <a:lvl1pPr algn="l">
              <a:lnSpc>
                <a:spcPts val="5100"/>
              </a:lnSpc>
              <a:defRPr lang="fi-FI" sz="3600"/>
            </a:lvl1pPr>
          </a:lstStyle>
          <a:p>
            <a:pPr rtl="0"/>
            <a:r>
              <a:rPr lang="fi-FI" dirty="0"/>
              <a:t>Muokkaa otsikon perustyyliä napsauttamalla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lang="fi-FI">
                <a:solidFill>
                  <a:schemeClr val="accent1"/>
                </a:solidFill>
              </a:defRPr>
            </a:lvl1pPr>
          </a:lstStyle>
          <a:p>
            <a:pPr rtl="0"/>
            <a:fld id="{75DF2D63-3FF5-D547-96B9-BE9CCD1ABA5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i-FI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i-FI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i-FI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i-FI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i-FI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fi-FI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i-FI"/>
              <a:t>X</a:t>
            </a:r>
          </a:p>
        </p:txBody>
      </p:sp>
      <p:sp>
        <p:nvSpPr>
          <p:cNvPr id="22" name="Tekstin paikkamerkki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fi-FI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i-FI"/>
              <a:t>X</a:t>
            </a:r>
          </a:p>
        </p:txBody>
      </p:sp>
      <p:sp>
        <p:nvSpPr>
          <p:cNvPr id="23" name="Tekstin paikkamerkki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fi-FI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i-FI"/>
              <a:t>X</a:t>
            </a:r>
          </a:p>
        </p:txBody>
      </p:sp>
      <p:sp>
        <p:nvSpPr>
          <p:cNvPr id="24" name="Tekstin paikkamerkki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fi-FI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i-FI"/>
              <a:t>X</a:t>
            </a:r>
          </a:p>
        </p:txBody>
      </p:sp>
      <p:sp>
        <p:nvSpPr>
          <p:cNvPr id="27" name="Tekstin paikkamerkki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fi-FI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fi-FI"/>
            </a:def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rtlCol="0" anchor="t" anchorCtr="0"/>
          <a:lstStyle>
            <a:defPPr>
              <a:defRPr lang="fi-FI"/>
            </a:def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rtlCol="0" anchor="t">
            <a:noAutofit/>
          </a:bodyPr>
          <a:lstStyle>
            <a:lvl1pPr marL="0" indent="0">
              <a:lnSpc>
                <a:spcPts val="2400"/>
              </a:lnSpc>
              <a:buNone/>
              <a:defRPr lang="fi-FI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fi-FI" sz="2000" b="1"/>
            </a:lvl2pPr>
            <a:lvl3pPr marL="914400" indent="0">
              <a:buNone/>
              <a:defRPr lang="fi-FI" sz="1800" b="1"/>
            </a:lvl3pPr>
            <a:lvl4pPr marL="1371600" indent="0">
              <a:buNone/>
              <a:defRPr lang="fi-FI" sz="1600" b="1"/>
            </a:lvl4pPr>
            <a:lvl5pPr marL="1828800" indent="0">
              <a:buNone/>
              <a:defRPr lang="fi-FI" sz="1600" b="1"/>
            </a:lvl5pPr>
            <a:lvl6pPr marL="2286000" indent="0">
              <a:buNone/>
              <a:defRPr lang="fi-FI" sz="1600" b="1"/>
            </a:lvl6pPr>
            <a:lvl7pPr marL="2743200" indent="0">
              <a:buNone/>
              <a:defRPr lang="fi-FI" sz="1600" b="1"/>
            </a:lvl7pPr>
            <a:lvl8pPr marL="3200400" indent="0">
              <a:buNone/>
              <a:defRPr lang="fi-FI" sz="1600" b="1"/>
            </a:lvl8pPr>
            <a:lvl9pPr marL="3657600" indent="0">
              <a:buNone/>
              <a:defRPr lang="fi-FI"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 rtlCol="0"/>
          <a:lstStyle>
            <a:lvl1pPr marL="0" indent="0">
              <a:buNone/>
              <a:defRPr lang="fi-FI" sz="1400"/>
            </a:lvl1pPr>
            <a:lvl2pPr marL="228600">
              <a:defRPr lang="fi-FI" sz="1400"/>
            </a:lvl2pPr>
            <a:lvl3pPr marL="457200">
              <a:defRPr lang="fi-FI" sz="1400"/>
            </a:lvl3pPr>
            <a:lvl4pPr marL="685800">
              <a:defRPr lang="fi-FI" sz="1400"/>
            </a:lvl4pPr>
            <a:lvl5pPr marL="1143000">
              <a:defRPr lang="fi-FI" sz="14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rtlCol="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lang="fi-FI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fi-FI" sz="2000" b="1"/>
            </a:lvl2pPr>
            <a:lvl3pPr marL="914400" indent="0">
              <a:buNone/>
              <a:defRPr lang="fi-FI" sz="1800" b="1"/>
            </a:lvl3pPr>
            <a:lvl4pPr marL="1371600" indent="0">
              <a:buNone/>
              <a:defRPr lang="fi-FI" sz="1600" b="1"/>
            </a:lvl4pPr>
            <a:lvl5pPr marL="1828800" indent="0">
              <a:buNone/>
              <a:defRPr lang="fi-FI" sz="1600" b="1"/>
            </a:lvl5pPr>
            <a:lvl6pPr marL="2286000" indent="0">
              <a:buNone/>
              <a:defRPr lang="fi-FI" sz="1600" b="1"/>
            </a:lvl6pPr>
            <a:lvl7pPr marL="2743200" indent="0">
              <a:buNone/>
              <a:defRPr lang="fi-FI" sz="1600" b="1"/>
            </a:lvl7pPr>
            <a:lvl8pPr marL="3200400" indent="0">
              <a:buNone/>
              <a:defRPr lang="fi-FI" sz="1600" b="1"/>
            </a:lvl8pPr>
            <a:lvl9pPr marL="3657600" indent="0">
              <a:buNone/>
              <a:defRPr lang="fi-FI"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 rtlCol="0"/>
          <a:lstStyle>
            <a:lvl1pPr marL="0" indent="0">
              <a:buNone/>
              <a:defRPr lang="fi-FI" sz="1400"/>
            </a:lvl1pPr>
            <a:lvl2pPr marL="228600">
              <a:defRPr lang="fi-FI" sz="1400"/>
            </a:lvl2pPr>
            <a:lvl3pPr marL="457200">
              <a:defRPr lang="fi-FI" sz="1400"/>
            </a:lvl3pPr>
            <a:lvl4pPr marL="685800">
              <a:defRPr lang="fi-FI" sz="1400"/>
            </a:lvl4pPr>
            <a:lvl5pPr marL="1143000">
              <a:defRPr lang="fi-FI" sz="14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rtlCol="0" anchor="b" anchorCtr="0"/>
          <a:lstStyle>
            <a:defPPr>
              <a:defRPr lang="fi-FI"/>
            </a:def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>
            <a:noAutofit/>
          </a:bodyPr>
          <a:lstStyle>
            <a:lvl1pPr marL="0" indent="0">
              <a:lnSpc>
                <a:spcPts val="1720"/>
              </a:lnSpc>
              <a:buNone/>
              <a:defRPr lang="fi-FI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fi-FI" sz="2000" b="1"/>
            </a:lvl2pPr>
            <a:lvl3pPr marL="914400" indent="0">
              <a:buNone/>
              <a:defRPr lang="fi-FI" sz="1800" b="1"/>
            </a:lvl3pPr>
            <a:lvl4pPr marL="1371600" indent="0">
              <a:buNone/>
              <a:defRPr lang="fi-FI" sz="1600" b="1"/>
            </a:lvl4pPr>
            <a:lvl5pPr marL="1828800" indent="0">
              <a:buNone/>
              <a:defRPr lang="fi-FI" sz="1600" b="1"/>
            </a:lvl5pPr>
            <a:lvl6pPr marL="2286000" indent="0">
              <a:buNone/>
              <a:defRPr lang="fi-FI" sz="1600" b="1"/>
            </a:lvl6pPr>
            <a:lvl7pPr marL="2743200" indent="0">
              <a:buNone/>
              <a:defRPr lang="fi-FI" sz="1600" b="1"/>
            </a:lvl7pPr>
            <a:lvl8pPr marL="3200400" indent="0">
              <a:buNone/>
              <a:defRPr lang="fi-FI" sz="1600" b="1"/>
            </a:lvl8pPr>
            <a:lvl9pPr marL="3657600" indent="0">
              <a:buNone/>
              <a:defRPr lang="fi-FI"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fi-FI" sz="1400"/>
            </a:lvl1pPr>
            <a:lvl2pPr marL="228600">
              <a:lnSpc>
                <a:spcPct val="100000"/>
              </a:lnSpc>
              <a:defRPr lang="fi-FI" sz="1400"/>
            </a:lvl2pPr>
            <a:lvl3pPr marL="457200">
              <a:lnSpc>
                <a:spcPct val="100000"/>
              </a:lnSpc>
              <a:defRPr lang="fi-FI" sz="1400"/>
            </a:lvl3pPr>
            <a:lvl4pPr marL="685800">
              <a:lnSpc>
                <a:spcPct val="100000"/>
              </a:lnSpc>
              <a:defRPr lang="fi-FI" sz="1400"/>
            </a:lvl4pPr>
            <a:lvl5pPr marL="1143000">
              <a:lnSpc>
                <a:spcPct val="100000"/>
              </a:lnSpc>
              <a:defRPr lang="fi-FI" sz="14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lang="fi-FI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fi-FI" sz="2000" b="1"/>
            </a:lvl2pPr>
            <a:lvl3pPr marL="914400" indent="0">
              <a:buNone/>
              <a:defRPr lang="fi-FI" sz="1800" b="1"/>
            </a:lvl3pPr>
            <a:lvl4pPr marL="1371600" indent="0">
              <a:buNone/>
              <a:defRPr lang="fi-FI" sz="1600" b="1"/>
            </a:lvl4pPr>
            <a:lvl5pPr marL="1828800" indent="0">
              <a:buNone/>
              <a:defRPr lang="fi-FI" sz="1600" b="1"/>
            </a:lvl5pPr>
            <a:lvl6pPr marL="2286000" indent="0">
              <a:buNone/>
              <a:defRPr lang="fi-FI" sz="1600" b="1"/>
            </a:lvl6pPr>
            <a:lvl7pPr marL="2743200" indent="0">
              <a:buNone/>
              <a:defRPr lang="fi-FI" sz="1600" b="1"/>
            </a:lvl7pPr>
            <a:lvl8pPr marL="3200400" indent="0">
              <a:buNone/>
              <a:defRPr lang="fi-FI" sz="1600" b="1"/>
            </a:lvl8pPr>
            <a:lvl9pPr marL="3657600" indent="0">
              <a:buNone/>
              <a:defRPr lang="fi-FI"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fi-FI" sz="1400"/>
            </a:lvl1pPr>
            <a:lvl2pPr marL="228600">
              <a:lnSpc>
                <a:spcPct val="100000"/>
              </a:lnSpc>
              <a:defRPr lang="fi-FI" sz="1400"/>
            </a:lvl2pPr>
            <a:lvl3pPr marL="457200">
              <a:lnSpc>
                <a:spcPct val="100000"/>
              </a:lnSpc>
              <a:defRPr lang="fi-FI" sz="1400"/>
            </a:lvl3pPr>
            <a:lvl4pPr marL="685800">
              <a:lnSpc>
                <a:spcPct val="100000"/>
              </a:lnSpc>
              <a:defRPr lang="fi-FI" sz="1400"/>
            </a:lvl4pPr>
            <a:lvl5pPr marL="1143000">
              <a:lnSpc>
                <a:spcPct val="100000"/>
              </a:lnSpc>
              <a:defRPr lang="fi-FI" sz="14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5" name="Kuvan paikkamerkki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lang="fi-FI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lang="fi-FI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fi-FI" sz="2000" b="1"/>
            </a:lvl2pPr>
            <a:lvl3pPr marL="914400" indent="0">
              <a:buNone/>
              <a:defRPr lang="fi-FI" sz="1800" b="1"/>
            </a:lvl3pPr>
            <a:lvl4pPr marL="1371600" indent="0">
              <a:buNone/>
              <a:defRPr lang="fi-FI" sz="1600" b="1"/>
            </a:lvl4pPr>
            <a:lvl5pPr marL="1828800" indent="0">
              <a:buNone/>
              <a:defRPr lang="fi-FI" sz="1600" b="1"/>
            </a:lvl5pPr>
            <a:lvl6pPr marL="2286000" indent="0">
              <a:buNone/>
              <a:defRPr lang="fi-FI" sz="1600" b="1"/>
            </a:lvl6pPr>
            <a:lvl7pPr marL="2743200" indent="0">
              <a:buNone/>
              <a:defRPr lang="fi-FI" sz="1600" b="1"/>
            </a:lvl7pPr>
            <a:lvl8pPr marL="3200400" indent="0">
              <a:buNone/>
              <a:defRPr lang="fi-FI" sz="1600" b="1"/>
            </a:lvl8pPr>
            <a:lvl9pPr marL="3657600" indent="0">
              <a:buNone/>
              <a:defRPr lang="fi-FI"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fi-FI" sz="1400"/>
            </a:lvl1pPr>
            <a:lvl2pPr marL="228600">
              <a:lnSpc>
                <a:spcPct val="100000"/>
              </a:lnSpc>
              <a:defRPr lang="fi-FI" sz="1400"/>
            </a:lvl2pPr>
            <a:lvl3pPr marL="457200">
              <a:lnSpc>
                <a:spcPct val="100000"/>
              </a:lnSpc>
              <a:defRPr lang="fi-FI" sz="1400"/>
            </a:lvl3pPr>
            <a:lvl4pPr marL="685800">
              <a:lnSpc>
                <a:spcPct val="100000"/>
              </a:lnSpc>
              <a:defRPr lang="fi-FI" sz="1400"/>
            </a:lvl4pPr>
            <a:lvl5pPr marL="1143000">
              <a:lnSpc>
                <a:spcPct val="100000"/>
              </a:lnSpc>
              <a:defRPr lang="fi-FI" sz="14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fi-FI" sz="9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fi-FI" sz="9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fi-FI" sz="9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rtlCol="0" anchor="ctr"/>
          <a:lstStyle>
            <a:lvl1pPr marL="0" indent="0" algn="ctr">
              <a:lnSpc>
                <a:spcPts val="2460"/>
              </a:lnSpc>
              <a:buNone/>
              <a:defRPr lang="fi-FI" sz="2000"/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fi-FI"/>
            </a:def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rtlCol="0" anchor="b">
            <a:noAutofit/>
          </a:bodyPr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rtlCol="0" anchor="ctr"/>
          <a:lstStyle>
            <a:lvl1pPr marL="0" indent="0" algn="ctr">
              <a:buNone/>
              <a:defRPr lang="fi-FI" sz="105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rtlCol="0" anchor="ctr"/>
          <a:lstStyle>
            <a:lvl1pPr marL="0" indent="0" algn="ctr">
              <a:buNone/>
              <a:defRPr lang="fi-FI" sz="2000" cap="all" baseline="0"/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rtlCol="0" anchor="b"/>
          <a:lstStyle>
            <a:lvl1pPr>
              <a:defRPr lang="fi-FI" sz="320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 rtlCol="0"/>
          <a:lstStyle>
            <a:lvl1pPr>
              <a:defRPr lang="fi-FI" sz="3200"/>
            </a:lvl1pPr>
            <a:lvl2pPr>
              <a:defRPr lang="fi-FI" sz="2800"/>
            </a:lvl2pPr>
            <a:lvl3pPr>
              <a:defRPr lang="fi-FI" sz="2400"/>
            </a:lvl3pPr>
            <a:lvl4pPr>
              <a:defRPr lang="fi-FI" sz="2000"/>
            </a:lvl4pPr>
            <a:lvl5pPr>
              <a:defRPr lang="fi-FI" sz="2000"/>
            </a:lvl5pPr>
            <a:lvl6pPr>
              <a:defRPr lang="fi-FI" sz="2000"/>
            </a:lvl6pPr>
            <a:lvl7pPr>
              <a:defRPr lang="fi-FI" sz="2000"/>
            </a:lvl7pPr>
            <a:lvl8pPr>
              <a:defRPr lang="fi-FI" sz="2000"/>
            </a:lvl8pPr>
            <a:lvl9pPr>
              <a:defRPr lang="fi-FI" sz="20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 rtlCol="0"/>
          <a:lstStyle>
            <a:lvl1pPr marL="0" indent="0">
              <a:buNone/>
              <a:defRPr lang="fi-FI" sz="1600"/>
            </a:lvl1pPr>
            <a:lvl2pPr marL="457200" indent="0">
              <a:buNone/>
              <a:defRPr lang="fi-FI" sz="1400"/>
            </a:lvl2pPr>
            <a:lvl3pPr marL="914400" indent="0">
              <a:buNone/>
              <a:defRPr lang="fi-FI" sz="1200"/>
            </a:lvl3pPr>
            <a:lvl4pPr marL="1371600" indent="0">
              <a:buNone/>
              <a:defRPr lang="fi-FI" sz="1000"/>
            </a:lvl4pPr>
            <a:lvl5pPr marL="1828800" indent="0">
              <a:buNone/>
              <a:defRPr lang="fi-FI" sz="1000"/>
            </a:lvl5pPr>
            <a:lvl6pPr marL="2286000" indent="0">
              <a:buNone/>
              <a:defRPr lang="fi-FI" sz="1000"/>
            </a:lvl6pPr>
            <a:lvl7pPr marL="2743200" indent="0">
              <a:buNone/>
              <a:defRPr lang="fi-FI" sz="1000"/>
            </a:lvl7pPr>
            <a:lvl8pPr marL="3200400" indent="0">
              <a:buNone/>
              <a:defRPr lang="fi-FI" sz="1000"/>
            </a:lvl8pPr>
            <a:lvl9pPr marL="3657600" indent="0">
              <a:buNone/>
              <a:defRPr lang="fi-FI" sz="10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rtlCol="0" anchor="b"/>
          <a:lstStyle>
            <a:lvl1pPr>
              <a:defRPr lang="fi-FI" sz="320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 rtlCol="0"/>
          <a:lstStyle>
            <a:lvl1pPr marL="0" indent="0">
              <a:buNone/>
              <a:defRPr lang="fi-FI" sz="3200"/>
            </a:lvl1pPr>
            <a:lvl2pPr marL="457200" indent="0">
              <a:buNone/>
              <a:defRPr lang="fi-FI" sz="2800"/>
            </a:lvl2pPr>
            <a:lvl3pPr marL="914400" indent="0">
              <a:buNone/>
              <a:defRPr lang="fi-FI" sz="2400"/>
            </a:lvl3pPr>
            <a:lvl4pPr marL="1371600" indent="0">
              <a:buNone/>
              <a:defRPr lang="fi-FI" sz="2000"/>
            </a:lvl4pPr>
            <a:lvl5pPr marL="1828800" indent="0">
              <a:buNone/>
              <a:defRPr lang="fi-FI" sz="2000"/>
            </a:lvl5pPr>
            <a:lvl6pPr marL="2286000" indent="0">
              <a:buNone/>
              <a:defRPr lang="fi-FI" sz="2000"/>
            </a:lvl6pPr>
            <a:lvl7pPr marL="2743200" indent="0">
              <a:buNone/>
              <a:defRPr lang="fi-FI" sz="2000"/>
            </a:lvl7pPr>
            <a:lvl8pPr marL="3200400" indent="0">
              <a:buNone/>
              <a:defRPr lang="fi-FI" sz="2000"/>
            </a:lvl8pPr>
            <a:lvl9pPr marL="3657600" indent="0">
              <a:buNone/>
              <a:defRPr lang="fi-FI" sz="2000"/>
            </a:lvl9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 rtlCol="0"/>
          <a:lstStyle>
            <a:lvl1pPr marL="0" indent="0">
              <a:buNone/>
              <a:defRPr lang="fi-FI" sz="1600"/>
            </a:lvl1pPr>
            <a:lvl2pPr marL="457200" indent="0">
              <a:buNone/>
              <a:defRPr lang="fi-FI" sz="1400"/>
            </a:lvl2pPr>
            <a:lvl3pPr marL="914400" indent="0">
              <a:buNone/>
              <a:defRPr lang="fi-FI" sz="1200"/>
            </a:lvl3pPr>
            <a:lvl4pPr marL="1371600" indent="0">
              <a:buNone/>
              <a:defRPr lang="fi-FI" sz="1000"/>
            </a:lvl4pPr>
            <a:lvl5pPr marL="1828800" indent="0">
              <a:buNone/>
              <a:defRPr lang="fi-FI" sz="1000"/>
            </a:lvl5pPr>
            <a:lvl6pPr marL="2286000" indent="0">
              <a:buNone/>
              <a:defRPr lang="fi-FI" sz="1000"/>
            </a:lvl6pPr>
            <a:lvl7pPr marL="2743200" indent="0">
              <a:buNone/>
              <a:defRPr lang="fi-FI" sz="1000"/>
            </a:lvl7pPr>
            <a:lvl8pPr marL="3200400" indent="0">
              <a:buNone/>
              <a:defRPr lang="fi-FI" sz="1000"/>
            </a:lvl8pPr>
            <a:lvl9pPr marL="3657600" indent="0">
              <a:buNone/>
              <a:defRPr lang="fi-FI" sz="10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n tekijänoikeud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 rtlCol="0"/>
          <a:lstStyle>
            <a:lvl1pPr>
              <a:defRPr lang="fi-FI" spc="300" baseline="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lang="fi-FI" sz="2000" cap="all" spc="0" baseline="0"/>
            </a:lvl1pPr>
            <a:lvl2pPr marL="228600">
              <a:defRPr lang="fi-FI" spc="0" baseline="0"/>
            </a:lvl2pPr>
            <a:lvl3pPr marL="457200">
              <a:defRPr lang="fi-FI" spc="0" baseline="0"/>
            </a:lvl3pPr>
            <a:lvl4pPr marL="685800">
              <a:defRPr lang="fi-FI" spc="0" baseline="0"/>
            </a:lvl4pPr>
            <a:lvl5pPr marL="1143000">
              <a:defRPr lang="fi-FI" spc="0" baseline="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i-FI"/>
            </a:defPPr>
          </a:lstStyle>
          <a:p>
            <a:pPr rtl="0"/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rtlCol="0" anchor="ctr"/>
          <a:lstStyle>
            <a:lvl1pPr marL="0" indent="0" algn="ctr">
              <a:buNone/>
              <a:defRPr lang="fi-FI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 rtlCol="0"/>
          <a:lstStyle>
            <a:lvl1pPr>
              <a:defRPr lang="fi-FI" spc="300" baseline="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lang="fi-FI" sz="2000" cap="none" spc="0" baseline="0"/>
            </a:lvl1pPr>
            <a:lvl2pPr marL="228600">
              <a:defRPr lang="fi-FI" spc="0" baseline="0"/>
            </a:lvl2pPr>
            <a:lvl3pPr marL="457200">
              <a:defRPr lang="fi-FI" spc="0" baseline="0"/>
            </a:lvl3pPr>
            <a:lvl4pPr marL="685800">
              <a:defRPr lang="fi-FI" spc="0" baseline="0"/>
            </a:lvl4pPr>
            <a:lvl5pPr marL="1143000">
              <a:defRPr lang="fi-FI" spc="0" baseline="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i-FI"/>
            </a:defPPr>
          </a:lstStyle>
          <a:p>
            <a:pPr rtl="0"/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lang="fi-FI">
                <a:solidFill>
                  <a:schemeClr val="bg1"/>
                </a:solidFill>
              </a:defRPr>
            </a:lvl1pPr>
          </a:lstStyle>
          <a:p>
            <a:pPr rtl="0"/>
            <a:fld id="{75DF2D63-3FF5-D547-96B9-BE9CCD1ABA5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lang="fi-FI"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lang="fi-FI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fi-FI"/>
            </a:def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rtlCol="0" anchor="ctr"/>
          <a:lstStyle>
            <a:lvl1pPr algn="ctr">
              <a:defRPr lang="fi-FI" sz="4800" spc="300" baseline="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 rtlCol="0"/>
          <a:lstStyle>
            <a:lvl1pPr marL="0" indent="0">
              <a:buNone/>
              <a:defRPr lang="fi-FI"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lang="fi-FI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 rtlCol="0"/>
          <a:lstStyle>
            <a:lvl1pPr>
              <a:defRPr lang="fi-FI" spc="30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 rtlCol="0"/>
          <a:lstStyle>
            <a:lvl1pPr>
              <a:defRPr lang="fi-FI" spc="0" baseline="0"/>
            </a:lvl1pPr>
            <a:lvl2pPr>
              <a:defRPr lang="fi-FI" spc="0" baseline="0"/>
            </a:lvl2pPr>
            <a:lvl3pPr>
              <a:defRPr lang="fi-FI" spc="0" baseline="0"/>
            </a:lvl3pPr>
            <a:lvl4pPr>
              <a:defRPr lang="fi-FI" spc="0" baseline="0"/>
            </a:lvl4pPr>
            <a:lvl5pPr>
              <a:defRPr lang="fi-FI" spc="0" baseline="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i-FI"/>
            </a:defPPr>
          </a:lstStyle>
          <a:p>
            <a:pPr rtl="0"/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 rtlCol="0"/>
          <a:lstStyle>
            <a:lvl1pPr algn="ctr">
              <a:defRPr lang="fi-FI" spc="30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 rtlCol="0"/>
          <a:lstStyle>
            <a:lvl1pPr>
              <a:defRPr lang="fi-FI" spc="0" baseline="0"/>
            </a:lvl1pPr>
            <a:lvl2pPr>
              <a:defRPr lang="fi-FI" spc="0" baseline="0"/>
            </a:lvl2pPr>
            <a:lvl3pPr>
              <a:defRPr lang="fi-FI" spc="0" baseline="0"/>
            </a:lvl3pPr>
            <a:lvl4pPr>
              <a:defRPr lang="fi-FI" spc="0" baseline="0"/>
            </a:lvl4pPr>
            <a:lvl5pPr>
              <a:defRPr lang="fi-FI" spc="0" baseline="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i-FI"/>
            </a:defPPr>
          </a:lstStyle>
          <a:p>
            <a:pPr rtl="0"/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i-FI"/>
            </a:defPPr>
          </a:lstStyle>
          <a:p>
            <a:pPr rtl="0"/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fi-FI"/>
            </a:def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laotsikko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 rtlCol="0"/>
          <a:lstStyle>
            <a:lvl1pPr marL="0" indent="0" algn="l">
              <a:buNone/>
              <a:defRPr lang="fi-FI" sz="2000" cap="all" spc="200" baseline="0">
                <a:latin typeface="+mj-lt"/>
              </a:defRPr>
            </a:lvl1pPr>
            <a:lvl2pPr marL="457200" indent="0" algn="ctr">
              <a:buNone/>
              <a:defRPr lang="fi-FI" sz="2000"/>
            </a:lvl2pPr>
            <a:lvl3pPr marL="914400" indent="0" algn="ctr">
              <a:buNone/>
              <a:defRPr lang="fi-FI" sz="1800"/>
            </a:lvl3pPr>
            <a:lvl4pPr marL="1371600" indent="0" algn="ctr">
              <a:buNone/>
              <a:defRPr lang="fi-FI" sz="1600"/>
            </a:lvl4pPr>
            <a:lvl5pPr marL="1828800" indent="0" algn="ctr">
              <a:buNone/>
              <a:defRPr lang="fi-FI" sz="1600"/>
            </a:lvl5pPr>
            <a:lvl6pPr marL="2286000" indent="0" algn="ctr">
              <a:buNone/>
              <a:defRPr lang="fi-FI" sz="1600"/>
            </a:lvl6pPr>
            <a:lvl7pPr marL="2743200" indent="0" algn="ctr">
              <a:buNone/>
              <a:defRPr lang="fi-FI" sz="1600"/>
            </a:lvl7pPr>
            <a:lvl8pPr marL="3200400" indent="0" algn="ctr">
              <a:buNone/>
              <a:defRPr lang="fi-FI" sz="1600"/>
            </a:lvl8pPr>
            <a:lvl9pPr marL="3657600" indent="0" algn="ctr">
              <a:buNone/>
              <a:defRPr lang="fi-FI" sz="1600"/>
            </a:lvl9pPr>
          </a:lstStyle>
          <a:p>
            <a:pPr rtl="0"/>
            <a:r>
              <a:rPr lang="fi-FI"/>
              <a:t>Muokkaa alaotsikon perustyyliä napsautt.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rtlCol="0" anchor="b"/>
          <a:lstStyle>
            <a:lvl1pPr algn="l">
              <a:lnSpc>
                <a:spcPts val="5200"/>
              </a:lnSpc>
              <a:defRPr lang="fi-FI" sz="3600" spc="0" baseline="0">
                <a:latin typeface="+mn-lt"/>
              </a:defRPr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5" name="Kuvan paikkamerkki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Kuvan paikkamerkki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</a:p>
        </p:txBody>
      </p:sp>
      <p:sp>
        <p:nvSpPr>
          <p:cNvPr id="5" name="Kuvan paikkamerkki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Kuvan paikkamerkki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Kuvan paikkamerkki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2" name="Kuvan paikkamerkki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3" name="Kuvan paikkamerkki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4" name="Kuvan paikkamerkki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fi-FI" sz="16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5" name="Tekstin paikkamerkki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7" name="Tekstin paikkamerkki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8" name="Tekstin paikkamerkki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9" name="Tekstin paikkamerkki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0" name="Tekstin paikkamerkki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1" name="Tekstin paikkamerkki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2" name="Tekstin paikkamerkki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i-FI"/>
            </a:def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fi-FI"/>
            </a:def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i-FI"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pPr rtl="0"/>
            <a:fld id="{75DF2D63-3FF5-D547-96B9-BE9CCD1ABA58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5" name="Alatunnisteen paikkamerkki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i-FI"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i-FI"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D6DE2E-F5E3-8CAF-A5C3-E67C03F53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pPr rtl="0"/>
              <a:t>1</a:t>
            </a:fld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038CD2-9585-7E51-5359-D52935A7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88" y="2700068"/>
            <a:ext cx="4166800" cy="2777705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Tärkeimmät tavoitteet</a:t>
            </a:r>
          </a:p>
          <a:p>
            <a:pPr rtl="0"/>
            <a:r>
              <a:rPr lang="fi-FI" sz="2000" dirty="0">
                <a:latin typeface="+mn-lt"/>
              </a:rPr>
              <a:t>Koulupäivän rakenne eri oppitunnein</a:t>
            </a:r>
            <a:endParaRPr lang="fi-FI" dirty="0"/>
          </a:p>
          <a:p>
            <a:pPr rtl="0"/>
            <a:r>
              <a:rPr lang="fi-FI" dirty="0"/>
              <a:t>PROSESSI</a:t>
            </a:r>
          </a:p>
          <a:p>
            <a:pPr rtl="0"/>
            <a:r>
              <a:rPr lang="fi-FI" dirty="0"/>
              <a:t>TULOKSET</a:t>
            </a:r>
          </a:p>
          <a:p>
            <a:pPr rtl="0"/>
            <a:r>
              <a:rPr lang="fi-FI" dirty="0"/>
              <a:t>Yhteenveto</a:t>
            </a:r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  <p:pic>
        <p:nvPicPr>
          <p:cNvPr id="10" name="Kuvan paikkamerkki 9" descr="Kuva, joka sisältää kohteen ulko, puu, rakennus, ruoho&#10;&#10;Kuvaus luotu automaattisesti">
            <a:extLst>
              <a:ext uri="{FF2B5EF4-FFF2-40B4-BE49-F238E27FC236}">
                <a16:creationId xmlns:a16="http://schemas.microsoft.com/office/drawing/2014/main" id="{9F9E6A6C-9A4E-DF4D-C1BC-A6DBD2ABDA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02" r="602"/>
          <a:stretch>
            <a:fillRect/>
          </a:stretch>
        </p:blipFill>
        <p:spPr>
          <a:xfrm>
            <a:off x="4960188" y="1406106"/>
            <a:ext cx="6625259" cy="4263174"/>
          </a:xfr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7409B23C-48BB-36E5-CD92-1B1FC2478FAC}"/>
              </a:ext>
            </a:extLst>
          </p:cNvPr>
          <p:cNvSpPr txBox="1">
            <a:spLocks/>
          </p:cNvSpPr>
          <p:nvPr/>
        </p:nvSpPr>
        <p:spPr>
          <a:xfrm>
            <a:off x="649224" y="342908"/>
            <a:ext cx="3602736" cy="15462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fi-FI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i-FI" sz="2000" b="0" i="0" kern="1200" cap="all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4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15CF65F-F0BB-4A27-DDFD-EBDF46AB3FC6}"/>
              </a:ext>
            </a:extLst>
          </p:cNvPr>
          <p:cNvSpPr txBox="1"/>
          <p:nvPr/>
        </p:nvSpPr>
        <p:spPr>
          <a:xfrm>
            <a:off x="649224" y="853864"/>
            <a:ext cx="6950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/>
              <a:t>75-MINUUTIN OPPITUNTIEN KOKEILU 8/2021 -12/2022</a:t>
            </a:r>
            <a:br>
              <a:rPr lang="fi-FI" sz="2400" b="1" dirty="0"/>
            </a:br>
            <a:br>
              <a:rPr lang="fi-FI" sz="2400" b="1" dirty="0"/>
            </a:br>
            <a:r>
              <a:rPr lang="fi-FI" sz="2400" b="1" dirty="0"/>
              <a:t>PUISTOKADUN KOULU</a:t>
            </a:r>
          </a:p>
        </p:txBody>
      </p:sp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1E6531-B256-F6F7-98E9-979C1919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latin typeface="+mn-lt"/>
              </a:rPr>
              <a:t>Luokkien keskiarvojen keskiarvot vuosiluokittain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4B55BD-8B8D-5ACE-0F63-FC0843EB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5020056"/>
          </a:xfrm>
        </p:spPr>
        <p:txBody>
          <a:bodyPr/>
          <a:lstStyle/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				</a:t>
            </a:r>
            <a:r>
              <a:rPr lang="fi-FI" sz="2000" dirty="0"/>
              <a:t>7lk	</a:t>
            </a:r>
            <a:r>
              <a:rPr lang="fi-FI" sz="2000" b="1" dirty="0">
                <a:solidFill>
                  <a:srgbClr val="0070C0"/>
                </a:solidFill>
              </a:rPr>
              <a:t>8lk</a:t>
            </a:r>
            <a:r>
              <a:rPr lang="fi-FI" sz="2000" dirty="0"/>
              <a:t>	</a:t>
            </a:r>
            <a:r>
              <a:rPr lang="fi-FI" sz="2000" b="1" dirty="0">
                <a:solidFill>
                  <a:srgbClr val="FF0000"/>
                </a:solidFill>
              </a:rPr>
              <a:t>9lk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sz="2400" dirty="0"/>
              <a:t>Väliarviointi 		2022	 7.97	</a:t>
            </a:r>
            <a:r>
              <a:rPr lang="fi-FI" sz="2400" b="1" dirty="0">
                <a:solidFill>
                  <a:srgbClr val="0070C0"/>
                </a:solidFill>
              </a:rPr>
              <a:t>7,98</a:t>
            </a:r>
            <a:r>
              <a:rPr lang="fi-FI" sz="2400" dirty="0"/>
              <a:t>	</a:t>
            </a:r>
            <a:r>
              <a:rPr lang="fi-FI" sz="2400" b="1" dirty="0">
                <a:solidFill>
                  <a:srgbClr val="FF0000"/>
                </a:solidFill>
              </a:rPr>
              <a:t>7,99</a:t>
            </a:r>
          </a:p>
          <a:p>
            <a:r>
              <a:rPr lang="fi-FI" sz="2400" dirty="0"/>
              <a:t>Lukuvuosiarviointi 	2022	</a:t>
            </a:r>
            <a:r>
              <a:rPr lang="fi-FI" sz="2400" b="1" dirty="0">
                <a:solidFill>
                  <a:srgbClr val="0070C0"/>
                </a:solidFill>
              </a:rPr>
              <a:t>7,86</a:t>
            </a:r>
            <a:r>
              <a:rPr lang="fi-FI" sz="2400" dirty="0"/>
              <a:t>	</a:t>
            </a:r>
            <a:r>
              <a:rPr lang="fi-FI" sz="2400" b="1" dirty="0">
                <a:solidFill>
                  <a:srgbClr val="FF0000"/>
                </a:solidFill>
              </a:rPr>
              <a:t>7,90</a:t>
            </a:r>
            <a:r>
              <a:rPr lang="fi-FI" sz="2400" dirty="0"/>
              <a:t>	</a:t>
            </a:r>
            <a:r>
              <a:rPr lang="fi-FI" sz="2400" b="1" dirty="0">
                <a:solidFill>
                  <a:srgbClr val="00B050"/>
                </a:solidFill>
              </a:rPr>
              <a:t>8,05                 </a:t>
            </a:r>
            <a:r>
              <a:rPr lang="fi-FI" sz="2400" dirty="0"/>
              <a:t>75 MIN</a:t>
            </a:r>
          </a:p>
          <a:p>
            <a:r>
              <a:rPr lang="fi-FI" sz="2400" dirty="0"/>
              <a:t>Väliarviointi 		2021	</a:t>
            </a:r>
            <a:r>
              <a:rPr lang="fi-FI" sz="2400" b="1" dirty="0">
                <a:solidFill>
                  <a:srgbClr val="0070C0"/>
                </a:solidFill>
              </a:rPr>
              <a:t>7,87</a:t>
            </a:r>
            <a:r>
              <a:rPr lang="fi-FI" sz="2400" dirty="0"/>
              <a:t>	</a:t>
            </a:r>
            <a:r>
              <a:rPr lang="fi-FI" sz="2400" b="1" dirty="0">
                <a:solidFill>
                  <a:srgbClr val="FF0000"/>
                </a:solidFill>
              </a:rPr>
              <a:t>8,01</a:t>
            </a:r>
            <a:r>
              <a:rPr lang="fi-FI" sz="2400" dirty="0"/>
              <a:t>	</a:t>
            </a:r>
            <a:r>
              <a:rPr lang="fi-FI" sz="2400" b="1" dirty="0">
                <a:solidFill>
                  <a:srgbClr val="00B050"/>
                </a:solidFill>
              </a:rPr>
              <a:t>7,93</a:t>
            </a:r>
          </a:p>
          <a:p>
            <a:pPr lvl="1"/>
            <a:endParaRPr lang="fi-FI" dirty="0"/>
          </a:p>
          <a:p>
            <a:r>
              <a:rPr lang="fi-FI" sz="2400" dirty="0"/>
              <a:t>Lukuvuosiarviointi 	2021	</a:t>
            </a:r>
            <a:r>
              <a:rPr lang="fi-FI" sz="2400" b="1" dirty="0">
                <a:solidFill>
                  <a:srgbClr val="FF0000"/>
                </a:solidFill>
              </a:rPr>
              <a:t>7,87</a:t>
            </a:r>
            <a:r>
              <a:rPr lang="fi-FI" sz="2400" dirty="0"/>
              <a:t>	</a:t>
            </a:r>
            <a:r>
              <a:rPr lang="fi-FI" sz="2400" b="1" dirty="0">
                <a:solidFill>
                  <a:srgbClr val="00B050"/>
                </a:solidFill>
              </a:rPr>
              <a:t>7,81</a:t>
            </a:r>
            <a:r>
              <a:rPr lang="fi-FI" sz="2400" dirty="0"/>
              <a:t>	</a:t>
            </a: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8,26</a:t>
            </a:r>
          </a:p>
          <a:p>
            <a:r>
              <a:rPr lang="fi-FI" sz="2400" dirty="0"/>
              <a:t>Väliarviointi 		2020	</a:t>
            </a:r>
            <a:r>
              <a:rPr lang="fi-FI" sz="2400" b="1" dirty="0">
                <a:solidFill>
                  <a:srgbClr val="FF0000"/>
                </a:solidFill>
              </a:rPr>
              <a:t>7,83</a:t>
            </a:r>
            <a:r>
              <a:rPr lang="fi-FI" sz="2400" dirty="0"/>
              <a:t>	</a:t>
            </a:r>
            <a:r>
              <a:rPr lang="fi-FI" sz="2400" b="1" dirty="0">
                <a:solidFill>
                  <a:srgbClr val="00B050"/>
                </a:solidFill>
              </a:rPr>
              <a:t>7,78</a:t>
            </a:r>
            <a:r>
              <a:rPr lang="fi-FI" sz="2400" dirty="0"/>
              <a:t>	</a:t>
            </a: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8,17</a:t>
            </a:r>
          </a:p>
          <a:p>
            <a:r>
              <a:rPr lang="fi-FI" sz="2400" dirty="0"/>
              <a:t>Lukuvuosiarviointi 	2020	</a:t>
            </a:r>
            <a:r>
              <a:rPr lang="fi-FI" sz="2400" b="1" dirty="0">
                <a:solidFill>
                  <a:srgbClr val="00B050"/>
                </a:solidFill>
              </a:rPr>
              <a:t>7,74</a:t>
            </a:r>
            <a:r>
              <a:rPr lang="fi-FI" sz="2400" dirty="0"/>
              <a:t>	8,08	7,99       	45 MIN</a:t>
            </a:r>
          </a:p>
          <a:p>
            <a:r>
              <a:rPr lang="fi-FI" sz="2400" dirty="0"/>
              <a:t>Väliarviointi 		2019	</a:t>
            </a:r>
            <a:r>
              <a:rPr lang="fi-FI" sz="2400" b="1" dirty="0">
                <a:solidFill>
                  <a:srgbClr val="00B050"/>
                </a:solidFill>
              </a:rPr>
              <a:t>7,74</a:t>
            </a:r>
            <a:r>
              <a:rPr lang="fi-FI" sz="2400" dirty="0"/>
              <a:t>	7,82	8,00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A3E623-783A-BF4D-AC04-0F9C47EC8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fi-FI" smtClean="0"/>
              <a:t>10</a:t>
            </a:fld>
            <a:endParaRPr lang="fi-FI" dirty="0"/>
          </a:p>
        </p:txBody>
      </p:sp>
      <p:sp>
        <p:nvSpPr>
          <p:cNvPr id="6" name="Oikea aaltosulje 5">
            <a:extLst>
              <a:ext uri="{FF2B5EF4-FFF2-40B4-BE49-F238E27FC236}">
                <a16:creationId xmlns:a16="http://schemas.microsoft.com/office/drawing/2014/main" id="{52EAC649-D285-39A1-502E-BE997D5E5BB7}"/>
              </a:ext>
            </a:extLst>
          </p:cNvPr>
          <p:cNvSpPr/>
          <p:nvPr/>
        </p:nvSpPr>
        <p:spPr>
          <a:xfrm>
            <a:off x="7671335" y="2926080"/>
            <a:ext cx="539014" cy="10202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ikea aaltosulje 6">
            <a:extLst>
              <a:ext uri="{FF2B5EF4-FFF2-40B4-BE49-F238E27FC236}">
                <a16:creationId xmlns:a16="http://schemas.microsoft.com/office/drawing/2014/main" id="{60B8D208-384E-BF8C-6895-032F26A731B6}"/>
              </a:ext>
            </a:extLst>
          </p:cNvPr>
          <p:cNvSpPr/>
          <p:nvPr/>
        </p:nvSpPr>
        <p:spPr>
          <a:xfrm>
            <a:off x="7671335" y="4615795"/>
            <a:ext cx="539014" cy="15881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21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BB7103A8-AEEA-50D3-BE61-CC85D24B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1"/>
            <a:ext cx="3932237" cy="1062842"/>
          </a:xfrm>
        </p:spPr>
        <p:txBody>
          <a:bodyPr rtlCol="0" anchor="b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sz="3600" dirty="0">
                <a:latin typeface="+mn-lt"/>
              </a:rPr>
              <a:t>Yhteenveto</a:t>
            </a:r>
            <a:r>
              <a:rPr lang="fi-FI" sz="3600" dirty="0"/>
              <a:t> 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70A9CAB5-92AE-2C08-1CA8-8B55D552E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</a:blip>
          <a:srcRect l="13511" r="2603" b="-2"/>
          <a:stretch/>
        </p:blipFill>
        <p:spPr>
          <a:xfrm>
            <a:off x="6929119" y="2106927"/>
            <a:ext cx="4426267" cy="3762061"/>
          </a:xfrm>
          <a:custGeom>
            <a:avLst/>
            <a:gdLst>
              <a:gd name="connsiteX0" fmla="*/ 0 w 6515097"/>
              <a:gd name="connsiteY0" fmla="*/ 0 h 2133600"/>
              <a:gd name="connsiteX1" fmla="*/ 6515097 w 6515097"/>
              <a:gd name="connsiteY1" fmla="*/ 0 h 2133600"/>
              <a:gd name="connsiteX2" fmla="*/ 6515097 w 6515097"/>
              <a:gd name="connsiteY2" fmla="*/ 2133600 h 2133600"/>
              <a:gd name="connsiteX3" fmla="*/ 0 w 651509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5097" h="2133600">
                <a:moveTo>
                  <a:pt x="0" y="0"/>
                </a:moveTo>
                <a:lnTo>
                  <a:pt x="6515097" y="0"/>
                </a:lnTo>
                <a:lnTo>
                  <a:pt x="6515097" y="2133600"/>
                </a:lnTo>
                <a:lnTo>
                  <a:pt x="0" y="2133600"/>
                </a:lnTo>
                <a:close/>
              </a:path>
            </a:pathLst>
          </a:custGeom>
          <a:noFill/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8003147-27BE-7492-36B6-F405F1156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720" y="2057400"/>
            <a:ext cx="6126480" cy="3811588"/>
          </a:xfrm>
        </p:spPr>
        <p:txBody>
          <a:bodyPr rtlCol="0">
            <a:normAutofit lnSpcReduction="10000"/>
          </a:bodyPr>
          <a:lstStyle>
            <a:defPPr>
              <a:defRPr lang="fi-FI"/>
            </a:defPPr>
          </a:lstStyle>
          <a:p>
            <a:pPr rtl="0"/>
            <a:r>
              <a:rPr lang="fi-FI" spc="0" dirty="0"/>
              <a:t>75-minuutin oppituntien selvästi vahvempi kannatus</a:t>
            </a:r>
          </a:p>
          <a:p>
            <a:pPr rtl="0"/>
            <a:r>
              <a:rPr lang="fi-FI" sz="2000" b="1" dirty="0"/>
              <a:t>-&gt; Ehdotus: Puistokadun koulu jatkaa 75-minuutin oppitunnein</a:t>
            </a:r>
          </a:p>
          <a:p>
            <a:pPr rtl="0"/>
            <a:endParaRPr lang="fi-FI" sz="2000" b="1" dirty="0"/>
          </a:p>
          <a:p>
            <a:pPr rtl="0"/>
            <a:r>
              <a:rPr lang="fi-FI" dirty="0"/>
              <a:t>Oleellista jatkossa</a:t>
            </a:r>
            <a:r>
              <a:rPr lang="fi-FI" spc="0" dirty="0"/>
              <a:t>: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fi-FI" dirty="0"/>
              <a:t>Kehittää edelleen</a:t>
            </a:r>
            <a:r>
              <a:rPr lang="fi-FI" spc="0" dirty="0"/>
              <a:t> monipuolisten opetusmenetelmien käyttöä </a:t>
            </a:r>
            <a:endParaRPr lang="fi-FI" dirty="0"/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fi-FI" spc="0" dirty="0"/>
              <a:t>Kehittää oppituntien sisältöjen rytmittämistä oppimista tukevaksi ja erilaisten oppilaiden tuen tarpeet huomioivaksi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fi-FI" dirty="0"/>
              <a:t>Tarkentaa oppiainekohtaisten sisältöjen opetuksen rytmitystä jaksoissa, tunneilla</a:t>
            </a:r>
            <a:endParaRPr lang="fi-FI" spc="0" dirty="0"/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fi-FI" dirty="0"/>
              <a:t>Oppilashuollon kanssa tehtävä yhteistyö, jotta laajoja oppitunnilla olemisen haasteita omaavien oppilaiden tueksi löydetään oppilasta tukevia ratkaisuja</a:t>
            </a:r>
            <a:endParaRPr lang="fi-FI" spc="0" dirty="0"/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fi-FI" dirty="0"/>
              <a:t>Oppiaineiden jaksotuksen tarkistaminen lukuvuosittain opettajien kuulemiseen pohjautuen</a:t>
            </a:r>
            <a:endParaRPr lang="fi-FI" spc="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A978ADB-AD70-DE7C-4643-85C48AE12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rtlCol="0" anchor="ctr">
            <a:normAutofit/>
          </a:bodyPr>
          <a:lstStyle>
            <a:defPPr>
              <a:defRPr lang="fi-FI"/>
            </a:defPPr>
          </a:lstStyle>
          <a:p>
            <a:pPr rtl="0">
              <a:spcAft>
                <a:spcPts val="600"/>
              </a:spcAft>
            </a:pPr>
            <a:fld id="{75DF2D63-3FF5-D547-96B9-BE9CCD1ABA58}" type="slidenum">
              <a:rPr lang="fi-FI" smtClean="0"/>
              <a:pPr rtl="0">
                <a:spcAft>
                  <a:spcPts val="600"/>
                </a:spcAft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2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n paikkamerkki 16" descr="Valkoinen DNA-rakenne">
            <a:extLst>
              <a:ext uri="{FF2B5EF4-FFF2-40B4-BE49-F238E27FC236}">
                <a16:creationId xmlns:a16="http://schemas.microsoft.com/office/drawing/2014/main" id="{6D8705D1-EA1F-3113-ABE0-EC474D1F18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9" name="Otsikko 18">
            <a:extLst>
              <a:ext uri="{FF2B5EF4-FFF2-40B4-BE49-F238E27FC236}">
                <a16:creationId xmlns:a16="http://schemas.microsoft.com/office/drawing/2014/main" id="{1130D679-D78E-1F15-EC3D-4BED6D69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Kiitos </a:t>
            </a:r>
          </a:p>
        </p:txBody>
      </p:sp>
      <p:pic>
        <p:nvPicPr>
          <p:cNvPr id="22" name="Kuvan paikkamerkki 25">
            <a:extLst>
              <a:ext uri="{FF2B5EF4-FFF2-40B4-BE49-F238E27FC236}">
                <a16:creationId xmlns:a16="http://schemas.microsoft.com/office/drawing/2014/main" id="{862BA3D8-52E1-692C-F244-F7882DAD22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3751642" y="163654"/>
            <a:ext cx="4688715" cy="3125810"/>
          </a:xfrm>
        </p:spPr>
      </p:pic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BB8B6963-69FE-8A03-5E86-2BF855024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marL="0" indent="0" algn="ctr" rtl="0">
              <a:lnSpc>
                <a:spcPts val="2660"/>
              </a:lnSpc>
              <a:spcBef>
                <a:spcPts val="0"/>
              </a:spcBef>
              <a:buNone/>
            </a:pPr>
            <a:r>
              <a:rPr lang="fi-FI" sz="2000" cap="all" spc="0" dirty="0"/>
              <a:t>Minna </a:t>
            </a:r>
            <a:r>
              <a:rPr lang="fi-FI" sz="2000" cap="all" spc="0" dirty="0" err="1"/>
              <a:t>ruotsala</a:t>
            </a:r>
            <a:endParaRPr lang="fi-FI" sz="2000" cap="all" spc="0" dirty="0"/>
          </a:p>
          <a:p>
            <a:pPr marL="0" indent="0" algn="ctr" rtl="0">
              <a:lnSpc>
                <a:spcPts val="2660"/>
              </a:lnSpc>
              <a:spcBef>
                <a:spcPts val="0"/>
              </a:spcBef>
              <a:buNone/>
            </a:pPr>
            <a:r>
              <a:rPr lang="fi-FI" sz="2000" cap="all" spc="0" dirty="0"/>
              <a:t>Puistokadun koulu</a:t>
            </a:r>
          </a:p>
        </p:txBody>
      </p:sp>
    </p:spTree>
    <p:extLst>
      <p:ext uri="{BB962C8B-B14F-4D97-AF65-F5344CB8AC3E}">
        <p14:creationId xmlns:p14="http://schemas.microsoft.com/office/powerpoint/2010/main" val="333412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7F21F877-E428-8BB2-045F-D9FA57744C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35000"/>
          </a:blip>
          <a:srcRect/>
          <a:stretch/>
        </p:blipFill>
        <p:spPr>
          <a:xfrm>
            <a:off x="8039163" y="4429760"/>
            <a:ext cx="3776152" cy="2390525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3924A06-2533-68FE-6815-A6208AD9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" y="357764"/>
            <a:ext cx="11473133" cy="409988"/>
          </a:xfrm>
        </p:spPr>
        <p:txBody>
          <a:bodyPr rtlCol="0"/>
          <a:lstStyle>
            <a:defPPr>
              <a:defRPr lang="fi-FI"/>
            </a:defPPr>
          </a:lstStyle>
          <a:p>
            <a:pPr lvl="1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br>
              <a:rPr lang="fi-FI" sz="2400" b="1" dirty="0">
                <a:latin typeface="+mn-lt"/>
              </a:rPr>
            </a:br>
            <a:r>
              <a:rPr lang="fi-FI" sz="2400" b="1" dirty="0">
                <a:latin typeface="+mn-lt"/>
              </a:rPr>
              <a:t>TÄRKEIMMÄT TAVOITTEET</a:t>
            </a:r>
            <a:br>
              <a:rPr lang="fi-FI" sz="1800" dirty="0"/>
            </a:br>
            <a:endParaRPr lang="fi-FI" sz="1800" dirty="0">
              <a:latin typeface="+mn-lt"/>
            </a:endParaRPr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6865344B-7656-08DB-EB5B-621C21F8DBA6}"/>
              </a:ext>
            </a:extLst>
          </p:cNvPr>
          <p:cNvSpPr txBox="1">
            <a:spLocks/>
          </p:cNvSpPr>
          <p:nvPr/>
        </p:nvSpPr>
        <p:spPr>
          <a:xfrm>
            <a:off x="479327" y="2941608"/>
            <a:ext cx="11404998" cy="22775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800" kern="1200" cap="all" spc="300" baseline="0">
                <a:solidFill>
                  <a:schemeClr val="tx1"/>
                </a:solidFill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pPr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fi-FI" sz="1800" dirty="0">
              <a:latin typeface="+mn-lt"/>
            </a:endParaRPr>
          </a:p>
        </p:txBody>
      </p:sp>
      <p:sp>
        <p:nvSpPr>
          <p:cNvPr id="10" name="Otsikko 2">
            <a:extLst>
              <a:ext uri="{FF2B5EF4-FFF2-40B4-BE49-F238E27FC236}">
                <a16:creationId xmlns:a16="http://schemas.microsoft.com/office/drawing/2014/main" id="{03CDDB83-DB16-DE81-E7C3-85143C5349AB}"/>
              </a:ext>
            </a:extLst>
          </p:cNvPr>
          <p:cNvSpPr txBox="1">
            <a:spLocks/>
          </p:cNvSpPr>
          <p:nvPr/>
        </p:nvSpPr>
        <p:spPr>
          <a:xfrm>
            <a:off x="0" y="4154513"/>
            <a:ext cx="11404998" cy="26657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800" kern="1200" cap="all" spc="300" baseline="0">
                <a:solidFill>
                  <a:schemeClr val="tx1"/>
                </a:solidFill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pPr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fi-FI" sz="1800" dirty="0">
              <a:latin typeface="+mn-lt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FCFE215-C186-8B9E-1156-3B712533D9FF}"/>
              </a:ext>
            </a:extLst>
          </p:cNvPr>
          <p:cNvSpPr txBox="1"/>
          <p:nvPr/>
        </p:nvSpPr>
        <p:spPr>
          <a:xfrm>
            <a:off x="69009" y="3522062"/>
            <a:ext cx="11559397" cy="32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72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i-FI" sz="2000" b="1" dirty="0"/>
              <a:t>2. OPPIMISEN  JA KESKITTYMISEN TUKEMINEN ELI MAHDOLLISUUS KESKITTYÄ PIDEMPÄÄN JA VÄHEMPÄÄN</a:t>
            </a:r>
          </a:p>
          <a:p>
            <a:pPr marL="285750" indent="-285750">
              <a:spcBef>
                <a:spcPts val="672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1600" dirty="0"/>
              <a:t>Vähemmän oppiaineita / koulupäivä ja jakso</a:t>
            </a:r>
          </a:p>
          <a:p>
            <a:pPr marL="285750" indent="-285750">
              <a:spcBef>
                <a:spcPts val="672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1600" dirty="0"/>
              <a:t>4-7  -&gt;  2-4  oppiainetta päivässä, 16-17 -&gt; 12 - 13 oppiainetta jaksossa</a:t>
            </a:r>
          </a:p>
          <a:p>
            <a:pPr marL="285750" indent="-285750">
              <a:spcBef>
                <a:spcPts val="672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i-FI" sz="1600" dirty="0"/>
          </a:p>
          <a:p>
            <a:pPr marL="0" indent="0">
              <a:spcBef>
                <a:spcPts val="672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i-FI" sz="2000" b="1" dirty="0"/>
              <a:t>3. KOULUPÄIVÄN RAUHOITTUMINEN SIIRTYMIEN VÄHENEMISELLÄ</a:t>
            </a:r>
          </a:p>
          <a:p>
            <a:pPr marL="285750" indent="-285750">
              <a:spcBef>
                <a:spcPts val="672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1600" dirty="0"/>
              <a:t>enintään 6 -&gt; enintään 3</a:t>
            </a:r>
          </a:p>
          <a:p>
            <a:pPr marL="285750" indent="-285750">
              <a:spcBef>
                <a:spcPts val="672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i-FI" sz="1600" dirty="0"/>
          </a:p>
          <a:p>
            <a:pPr marL="0" indent="0">
              <a:spcBef>
                <a:spcPts val="672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i-FI" sz="2000" b="1" dirty="0"/>
              <a:t>4. KOULUVIIKON TIIVISTYMINEN </a:t>
            </a:r>
          </a:p>
          <a:p>
            <a:pPr marL="285750" indent="-285750">
              <a:spcBef>
                <a:spcPts val="672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1600"/>
              <a:t>30h </a:t>
            </a:r>
            <a:r>
              <a:rPr lang="fi-FI" sz="1600" dirty="0"/>
              <a:t>-&gt; 27h 25min.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B45541A-C55C-95F1-EBEF-4A96415C7577}"/>
              </a:ext>
            </a:extLst>
          </p:cNvPr>
          <p:cNvSpPr txBox="1"/>
          <p:nvPr/>
        </p:nvSpPr>
        <p:spPr>
          <a:xfrm>
            <a:off x="69010" y="956032"/>
            <a:ext cx="1155939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fi-FI" sz="2000" b="1" dirty="0"/>
              <a:t>1. PEDAGOGINEN KEHITTÄMINEN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fi-FI" altLang="fi-FI" dirty="0"/>
              <a:t>OPS 2014: </a:t>
            </a:r>
            <a:r>
              <a:rPr lang="fi-FI" dirty="0"/>
              <a:t>Koulun toimintakulttuurin kehittämistä ohjaavat myös vuorovaikutteisuuden ja monipuolisen työskentelyn periaatteet. Tämä tarkoittaa, että koulutyössä hyödynnetään suunnitelmallisesti erilaisia työtapoja ja oppimisympäristöjä. Työtapojen tulee antaa tilaa kokeilemiseen, tutkimiseen, toiminnallisuuteen.</a:t>
            </a:r>
            <a:endParaRPr lang="fi-FI" sz="2400" dirty="0">
              <a:latin typeface="+mj-lt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fi-FI" sz="1600" dirty="0"/>
              <a:t>Muuttaa opetusmenetelmiä ja prosessointia monipuolista tekemistä suosivaan suuntaan  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fi-FI" sz="1600" dirty="0"/>
              <a:t>Hakea mahdollisuuksia erilaisten oppimisympäristöjen luomiseen ja hyödyntämiseen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fi-FI" sz="1600" dirty="0"/>
              <a:t>Opettajajohtoisen opetuksen painopiste oppilaslähtöisyyteen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fi-FI" sz="1600" dirty="0"/>
              <a:t>Vähentää pirstaleisuutta</a:t>
            </a:r>
          </a:p>
        </p:txBody>
      </p:sp>
    </p:spTree>
    <p:extLst>
      <p:ext uri="{BB962C8B-B14F-4D97-AF65-F5344CB8AC3E}">
        <p14:creationId xmlns:p14="http://schemas.microsoft.com/office/powerpoint/2010/main" val="292441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F5DC92-7653-FE3B-CA04-AFFA0FAA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725" y="725214"/>
            <a:ext cx="7354860" cy="451945"/>
          </a:xfrm>
        </p:spPr>
        <p:txBody>
          <a:bodyPr/>
          <a:lstStyle/>
          <a:p>
            <a:r>
              <a:rPr lang="fi-FI" sz="2400" dirty="0">
                <a:latin typeface="+mn-lt"/>
              </a:rPr>
              <a:t>Koulupäivän rakenne eri oppitunnein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4D461B-BE09-E177-6532-E9447CA99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415396"/>
            <a:ext cx="5543296" cy="3788555"/>
          </a:xfrm>
        </p:spPr>
        <p:txBody>
          <a:bodyPr/>
          <a:lstStyle/>
          <a:p>
            <a:r>
              <a:rPr lang="fi-FI" dirty="0"/>
              <a:t>75 min tunnit: </a:t>
            </a:r>
            <a:br>
              <a:rPr lang="fi-FI" dirty="0"/>
            </a:br>
            <a:r>
              <a:rPr lang="fi-FI" dirty="0"/>
              <a:t>	</a:t>
            </a:r>
            <a:r>
              <a:rPr lang="fi-FI" dirty="0" err="1"/>
              <a:t>ma,ti,ke</a:t>
            </a:r>
            <a:r>
              <a:rPr lang="fi-FI" dirty="0"/>
              <a:t> 4 x 75 min. eli klo 9 - 15.05</a:t>
            </a:r>
          </a:p>
          <a:p>
            <a:r>
              <a:rPr lang="fi-FI" dirty="0"/>
              <a:t>	</a:t>
            </a:r>
            <a:r>
              <a:rPr lang="fi-FI" dirty="0" err="1"/>
              <a:t>ke,pe</a:t>
            </a:r>
            <a:r>
              <a:rPr lang="fi-FI" dirty="0"/>
              <a:t> 3 x 75 min. eli klo 9-13.35</a:t>
            </a:r>
          </a:p>
          <a:p>
            <a:r>
              <a:rPr lang="fi-FI" dirty="0"/>
              <a:t>45 min tunnit: </a:t>
            </a:r>
            <a:br>
              <a:rPr lang="fi-FI" dirty="0"/>
            </a:br>
            <a:r>
              <a:rPr lang="fi-FI" dirty="0"/>
              <a:t>	ma-pe 6 x 45 min eli noin klo 9 - 15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017555B-180E-A7E1-5BB4-A97E127E6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fi-FI" smtClean="0"/>
              <a:pPr rtl="0"/>
              <a:t>3</a:t>
            </a:fld>
            <a:endParaRPr lang="fi-FI" dirty="0"/>
          </a:p>
        </p:txBody>
      </p:sp>
      <p:pic>
        <p:nvPicPr>
          <p:cNvPr id="8" name="Kuvan paikkamerkki 7" descr="Kuva, joka sisältää kohteen ulko, puu, rakennus, ruoho&#10;&#10;Kuvaus luotu automaattisesti">
            <a:extLst>
              <a:ext uri="{FF2B5EF4-FFF2-40B4-BE49-F238E27FC236}">
                <a16:creationId xmlns:a16="http://schemas.microsoft.com/office/drawing/2014/main" id="{ACAD6C91-23D3-0D82-502A-B22AE5E2B1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60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8A45141-45F1-0A77-FE4E-CBCA53A2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132292"/>
            <a:ext cx="2327232" cy="758952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sz="2800" dirty="0">
                <a:latin typeface="+mn-lt"/>
              </a:rPr>
              <a:t>PROSESSI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A56D8AC-E390-DBD3-E5E6-5C36EE1E42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841" y="1153121"/>
            <a:ext cx="1743332" cy="823507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VALMISTELU</a:t>
            </a:r>
          </a:p>
          <a:p>
            <a:pPr rtl="0"/>
            <a:r>
              <a:rPr lang="fi-FI" sz="1000" dirty="0">
                <a:latin typeface="+mn-lt"/>
              </a:rPr>
              <a:t>LUKUVUONNA 2020-21</a:t>
            </a:r>
          </a:p>
          <a:p>
            <a:pPr rtl="0"/>
            <a:endParaRPr lang="fi-FI" sz="1000" dirty="0">
              <a:latin typeface="+mn-lt"/>
            </a:endParaRPr>
          </a:p>
          <a:p>
            <a:pPr rtl="0"/>
            <a:endParaRPr lang="fi-FI" sz="1000" dirty="0">
              <a:latin typeface="+mn-lt"/>
            </a:endParaRPr>
          </a:p>
          <a:p>
            <a:pPr rtl="0"/>
            <a:endParaRPr lang="fi-FI" sz="1000" dirty="0">
              <a:latin typeface="+mn-lt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09179A7-F937-7895-8FC1-19E3BCFE6A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841" y="1976628"/>
            <a:ext cx="2368667" cy="1507165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Alastaron yläasteen ja Puistokadun koulun yhtenäistymissuunnittelun yhteydessä henkilöstön kanssa: jaksot, oppiaineiden oppimäärän jaksotus, ainekohtaista yhteissuunnittelua tuntien toteuttamisesta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5462C4A-E218-EEFA-1C3B-FC78BE8900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99584" y="1113159"/>
            <a:ext cx="1933126" cy="838749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TIEDOTTAMINEN</a:t>
            </a:r>
          </a:p>
          <a:p>
            <a:pPr rtl="0"/>
            <a:r>
              <a:rPr lang="fi-FI" sz="1000" dirty="0">
                <a:latin typeface="+mn-lt"/>
              </a:rPr>
              <a:t>KEVÄTLUKUKAUSI 2021</a:t>
            </a:r>
          </a:p>
          <a:p>
            <a:pPr rtl="0"/>
            <a:endParaRPr lang="fi-FI" sz="1000" dirty="0">
              <a:latin typeface="+mn-lt"/>
            </a:endParaRPr>
          </a:p>
          <a:p>
            <a:pPr rtl="0"/>
            <a:endParaRPr lang="fi-FI" sz="1000" dirty="0">
              <a:latin typeface="+mn-lt"/>
            </a:endParaRPr>
          </a:p>
          <a:p>
            <a:pPr rtl="0"/>
            <a:endParaRPr lang="fi-FI" sz="1000" dirty="0">
              <a:latin typeface="+mn-lt"/>
            </a:endParaRP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54E48D88-9438-AF74-9E7B-54985E0231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20508" y="1949714"/>
            <a:ext cx="1933125" cy="1479285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Koulujen huoltajille ja oppilaille,  tuleville (6lk) oppilaille ja heidän huoltajilleen,</a:t>
            </a:r>
          </a:p>
          <a:p>
            <a:pPr rtl="0"/>
            <a:r>
              <a:rPr lang="fi-FI" dirty="0"/>
              <a:t>sivistyslautakunnalle</a:t>
            </a:r>
          </a:p>
          <a:p>
            <a:pPr rtl="0"/>
            <a:r>
              <a:rPr lang="fi-FI" dirty="0"/>
              <a:t>keväällä 2021</a:t>
            </a:r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4554076-E5E4-8026-26DB-B67E2F12CF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26166" y="1122092"/>
            <a:ext cx="1933126" cy="838748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PALAUTE 1</a:t>
            </a:r>
          </a:p>
          <a:p>
            <a:pPr rtl="0"/>
            <a:r>
              <a:rPr lang="fi-FI" sz="1000" dirty="0">
                <a:latin typeface="+mn-lt"/>
              </a:rPr>
              <a:t>Syyslukukauden 2021 lopulla</a:t>
            </a:r>
            <a:endParaRPr lang="fi-FI" sz="1000" cap="none" dirty="0">
              <a:latin typeface="+mn-lt"/>
            </a:endParaRPr>
          </a:p>
          <a:p>
            <a:pPr rtl="0"/>
            <a:r>
              <a:rPr lang="fi-FI" sz="1000" cap="none" dirty="0">
                <a:latin typeface="+mn-lt"/>
              </a:rPr>
              <a:t>Henkilöstö</a:t>
            </a:r>
          </a:p>
          <a:p>
            <a:pPr rtl="0"/>
            <a:endParaRPr lang="fi-FI" sz="1000" cap="none" dirty="0">
              <a:latin typeface="+mn-lt"/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AE8038A-B730-4711-D7B5-851B7FAAD8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4930" y="1949715"/>
            <a:ext cx="1944361" cy="1297432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Opettajien palaute toteutettuun oppiaineiden jaksotukseen liittyen, muutoksia näiden pohjalta lukuvuoden 2022-23 toteutukseen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357CF821-3BB7-EAAC-D7BB-89DCEE2507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59291" y="1097182"/>
            <a:ext cx="1944361" cy="1029064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PALAUTE 2 </a:t>
            </a:r>
          </a:p>
          <a:p>
            <a:pPr rtl="0"/>
            <a:r>
              <a:rPr lang="fi-FI" sz="1000" dirty="0">
                <a:latin typeface="+mn-lt"/>
              </a:rPr>
              <a:t>syyslukukauden 2022</a:t>
            </a:r>
          </a:p>
          <a:p>
            <a:pPr rtl="0"/>
            <a:r>
              <a:rPr lang="fi-FI" sz="1000" dirty="0">
                <a:latin typeface="+mn-lt"/>
              </a:rPr>
              <a:t>lopulla</a:t>
            </a:r>
          </a:p>
          <a:p>
            <a:pPr rtl="0"/>
            <a:r>
              <a:rPr lang="fi-FI" sz="1000" cap="none" dirty="0">
                <a:latin typeface="+mn-lt"/>
              </a:rPr>
              <a:t>Oppilaat, huoltajat,</a:t>
            </a:r>
          </a:p>
          <a:p>
            <a:pPr rtl="0"/>
            <a:r>
              <a:rPr lang="fi-FI" sz="1000" cap="none" dirty="0">
                <a:latin typeface="+mn-lt"/>
              </a:rPr>
              <a:t>henkilöstö</a:t>
            </a:r>
          </a:p>
          <a:p>
            <a:pPr rtl="0"/>
            <a:endParaRPr lang="fi-FI" sz="1000" cap="none" dirty="0">
              <a:latin typeface="+mn-lt"/>
            </a:endParaRP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08185AA-496A-A5EB-3328-97A615D131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80214" y="1967981"/>
            <a:ext cx="1719945" cy="1373886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Oppilaiden ja henkilöstön palautekeskustelut sekä kysely kaikille käyttöön otettavasta oppitunnin pituudesta 45 vai 75 minuuttia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7831CC4-0B09-14AA-184F-D3ECC41DEC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71261" y="964723"/>
            <a:ext cx="2134660" cy="1040759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PÄÄTÖS </a:t>
            </a:r>
          </a:p>
          <a:p>
            <a:pPr rtl="0"/>
            <a:r>
              <a:rPr lang="fi-FI" sz="1000" dirty="0">
                <a:latin typeface="+mn-lt"/>
              </a:rPr>
              <a:t>oppitunnin pituudesta</a:t>
            </a:r>
          </a:p>
          <a:p>
            <a:pPr rtl="0"/>
            <a:r>
              <a:rPr lang="fi-FI" sz="1000" dirty="0">
                <a:latin typeface="+mn-lt"/>
              </a:rPr>
              <a:t>Tammikuu 2023</a:t>
            </a:r>
          </a:p>
          <a:p>
            <a:pPr rtl="0"/>
            <a:endParaRPr lang="fi-FI" sz="800" dirty="0">
              <a:latin typeface="+mn-lt"/>
            </a:endParaRPr>
          </a:p>
          <a:p>
            <a:pPr rtl="0"/>
            <a:endParaRPr lang="fi-FI" sz="800" dirty="0">
              <a:latin typeface="+mn-lt"/>
            </a:endParaRPr>
          </a:p>
          <a:p>
            <a:pPr rtl="0"/>
            <a:endParaRPr lang="fi-FI" sz="800" dirty="0">
              <a:latin typeface="+mn-lt"/>
            </a:endParaRP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7511B12E-ED27-B573-2E5E-DBA687F99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80605" y="1944563"/>
            <a:ext cx="1549628" cy="1215621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Lukuvuoden 2023-2024 alkaa saadun palautteen perusteella</a:t>
            </a:r>
          </a:p>
          <a:p>
            <a:pPr rtl="0"/>
            <a:r>
              <a:rPr lang="fi-FI" dirty="0"/>
              <a:t>valitulla oppitunnin pituudella</a:t>
            </a:r>
          </a:p>
        </p:txBody>
      </p:sp>
      <p:pic>
        <p:nvPicPr>
          <p:cNvPr id="16" name="Sisällön paikkamerkki 25">
            <a:extLst>
              <a:ext uri="{FF2B5EF4-FFF2-40B4-BE49-F238E27FC236}">
                <a16:creationId xmlns:a16="http://schemas.microsoft.com/office/drawing/2014/main" id="{B083ED63-584D-2579-2721-B716F3BC8F6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alphaModFix amt="35000"/>
          </a:blip>
          <a:srcRect/>
          <a:stretch/>
        </p:blipFill>
        <p:spPr>
          <a:xfrm>
            <a:off x="0" y="3697817"/>
            <a:ext cx="12072395" cy="3160183"/>
          </a:xfrm>
          <a:custGeom>
            <a:avLst/>
            <a:gdLst>
              <a:gd name="connsiteX0" fmla="*/ 0 w 12192000"/>
              <a:gd name="connsiteY0" fmla="*/ 0 h 1588010"/>
              <a:gd name="connsiteX1" fmla="*/ 12192000 w 12192000"/>
              <a:gd name="connsiteY1" fmla="*/ 0 h 1588010"/>
              <a:gd name="connsiteX2" fmla="*/ 12192000 w 12192000"/>
              <a:gd name="connsiteY2" fmla="*/ 1588010 h 1588010"/>
              <a:gd name="connsiteX3" fmla="*/ 0 w 12192000"/>
              <a:gd name="connsiteY3" fmla="*/ 1588010 h 158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588010">
                <a:moveTo>
                  <a:pt x="0" y="0"/>
                </a:moveTo>
                <a:lnTo>
                  <a:pt x="12192000" y="0"/>
                </a:lnTo>
                <a:lnTo>
                  <a:pt x="12192000" y="1588010"/>
                </a:lnTo>
                <a:lnTo>
                  <a:pt x="0" y="1588010"/>
                </a:lnTo>
                <a:close/>
              </a:path>
            </a:pathLst>
          </a:custGeom>
          <a:solidFill>
            <a:schemeClr val="accent2"/>
          </a:solidFill>
        </p:spPr>
      </p:pic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8488A0F8-E720-D31B-750D-634FA849B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9224" y="5172458"/>
            <a:ext cx="0" cy="6187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3EE887-A172-F01E-98D1-8781769CB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pPr rtl="0"/>
              <a:t>4</a:t>
            </a:fld>
            <a:endParaRPr lang="fi-FI"/>
          </a:p>
        </p:txBody>
      </p:sp>
      <p:sp>
        <p:nvSpPr>
          <p:cNvPr id="2" name="Tekstin paikkamerkki 9">
            <a:extLst>
              <a:ext uri="{FF2B5EF4-FFF2-40B4-BE49-F238E27FC236}">
                <a16:creationId xmlns:a16="http://schemas.microsoft.com/office/drawing/2014/main" id="{19C28C09-5C23-2BC4-8F40-081FD90AC334}"/>
              </a:ext>
            </a:extLst>
          </p:cNvPr>
          <p:cNvSpPr txBox="1">
            <a:spLocks/>
          </p:cNvSpPr>
          <p:nvPr/>
        </p:nvSpPr>
        <p:spPr>
          <a:xfrm>
            <a:off x="5831840" y="-220386"/>
            <a:ext cx="5587471" cy="2584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fi-FI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i-FI" sz="1400" b="0" i="0" kern="1200" cap="all" spc="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>
              <a:latin typeface="+mn-lt"/>
            </a:endParaRPr>
          </a:p>
        </p:txBody>
      </p:sp>
      <p:sp>
        <p:nvSpPr>
          <p:cNvPr id="5" name="Kuvaselite: Nuoli alas 4">
            <a:extLst>
              <a:ext uri="{FF2B5EF4-FFF2-40B4-BE49-F238E27FC236}">
                <a16:creationId xmlns:a16="http://schemas.microsoft.com/office/drawing/2014/main" id="{94CDB1F5-02CB-FF5F-A96D-AEDF61E14B73}"/>
              </a:ext>
            </a:extLst>
          </p:cNvPr>
          <p:cNvSpPr/>
          <p:nvPr/>
        </p:nvSpPr>
        <p:spPr>
          <a:xfrm>
            <a:off x="4897119" y="345559"/>
            <a:ext cx="6908801" cy="7589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E8282D9-D67E-F056-536D-E90229B0945A}"/>
              </a:ext>
            </a:extLst>
          </p:cNvPr>
          <p:cNvSpPr txBox="1"/>
          <p:nvPr/>
        </p:nvSpPr>
        <p:spPr>
          <a:xfrm>
            <a:off x="5743833" y="408283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latin typeface="+mn-lt"/>
              </a:rPr>
              <a:t>KOKEILUN TOTEUTUS LUKUVUOSINA 2021-22 JA 2022-23</a:t>
            </a:r>
          </a:p>
        </p:txBody>
      </p:sp>
    </p:spTree>
    <p:extLst>
      <p:ext uri="{BB962C8B-B14F-4D97-AF65-F5344CB8AC3E}">
        <p14:creationId xmlns:p14="http://schemas.microsoft.com/office/powerpoint/2010/main" val="260745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79856F-92A5-9936-EAA5-B01FC81B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 rtlCol="0" anchor="t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sz="2800" dirty="0">
                <a:latin typeface="+mn-lt"/>
              </a:rPr>
              <a:t>TULOKSET PALAUTTEESTA 2: </a:t>
            </a:r>
            <a:br>
              <a:rPr lang="fi-FI" sz="2800" dirty="0">
                <a:latin typeface="+mn-lt"/>
              </a:rPr>
            </a:br>
            <a:r>
              <a:rPr lang="fi-FI" sz="2800" dirty="0">
                <a:latin typeface="+mn-lt"/>
              </a:rPr>
              <a:t>45- ja 75 minuutin oppituntien kannatus (</a:t>
            </a:r>
            <a:r>
              <a:rPr lang="fi-FI" sz="2800" cap="none" dirty="0">
                <a:latin typeface="+mn-lt"/>
              </a:rPr>
              <a:t>lukumäärä</a:t>
            </a:r>
            <a:r>
              <a:rPr lang="fi-FI" sz="2800" dirty="0">
                <a:latin typeface="+mn-lt"/>
              </a:rPr>
              <a:t>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34DDCD-707A-A5D7-B2C6-B463856CE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rtlCol="0" anchor="ctr">
            <a:normAutofit/>
          </a:bodyPr>
          <a:lstStyle>
            <a:defPPr>
              <a:defRPr lang="fi-FI"/>
            </a:defPPr>
          </a:lstStyle>
          <a:p>
            <a:pPr rtl="0">
              <a:spcAft>
                <a:spcPts val="600"/>
              </a:spcAft>
            </a:pPr>
            <a:fld id="{75DF2D63-3FF5-D547-96B9-BE9CCD1ABA58}" type="slidenum">
              <a:rPr lang="fi-FI" smtClean="0"/>
              <a:pPr rtl="0">
                <a:spcAft>
                  <a:spcPts val="600"/>
                </a:spcAft>
              </a:pPr>
              <a:t>5</a:t>
            </a:fld>
            <a:endParaRPr lang="fi-FI"/>
          </a:p>
        </p:txBody>
      </p:sp>
      <p:graphicFrame>
        <p:nvGraphicFramePr>
          <p:cNvPr id="6" name="Sisällön paikkamerkki 5" descr="Palkkikaavio">
            <a:extLst>
              <a:ext uri="{FF2B5EF4-FFF2-40B4-BE49-F238E27FC236}">
                <a16:creationId xmlns:a16="http://schemas.microsoft.com/office/drawing/2014/main" id="{0C13AF58-0A57-17B6-8A17-FFB296CEA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541964"/>
              </p:ext>
            </p:extLst>
          </p:nvPr>
        </p:nvGraphicFramePr>
        <p:xfrm>
          <a:off x="1295400" y="1855945"/>
          <a:ext cx="9820656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87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79856F-92A5-9936-EAA5-B01FC81B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345233"/>
            <a:ext cx="10058400" cy="1178767"/>
          </a:xfrm>
        </p:spPr>
        <p:txBody>
          <a:bodyPr rtlCol="0">
            <a:normAutofit/>
          </a:bodyPr>
          <a:lstStyle>
            <a:defPPr>
              <a:defRPr lang="fi-FI"/>
            </a:defPPr>
          </a:lstStyle>
          <a:p>
            <a:pPr rtl="0"/>
            <a:br>
              <a:rPr lang="fi-FI" sz="2800" dirty="0">
                <a:latin typeface="+mn-lt"/>
              </a:rPr>
            </a:br>
            <a:r>
              <a:rPr lang="fi-FI" sz="2800" dirty="0">
                <a:latin typeface="+mn-lt"/>
              </a:rPr>
              <a:t>TULOKSET PALAUTTEESTA 2</a:t>
            </a:r>
            <a:br>
              <a:rPr lang="fi-FI" sz="2800" dirty="0">
                <a:latin typeface="+mn-lt"/>
              </a:rPr>
            </a:br>
            <a:r>
              <a:rPr lang="fi-FI" sz="2800" dirty="0">
                <a:latin typeface="+mn-lt"/>
              </a:rPr>
              <a:t>45- ja 75 minuutin oppituntien kannatus, %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34DDCD-707A-A5D7-B2C6-B463856CE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pPr rtl="0"/>
              <a:t>6</a:t>
            </a:fld>
            <a:endParaRPr lang="fi-FI" dirty="0"/>
          </a:p>
        </p:txBody>
      </p:sp>
      <p:graphicFrame>
        <p:nvGraphicFramePr>
          <p:cNvPr id="6" name="Sisällön paikkamerkki 5" descr="Palkkikaavio">
            <a:extLst>
              <a:ext uri="{FF2B5EF4-FFF2-40B4-BE49-F238E27FC236}">
                <a16:creationId xmlns:a16="http://schemas.microsoft.com/office/drawing/2014/main" id="{0C13AF58-0A57-17B6-8A17-FFB296CEA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938341"/>
              </p:ext>
            </p:extLst>
          </p:nvPr>
        </p:nvGraphicFramePr>
        <p:xfrm>
          <a:off x="1295400" y="1855788"/>
          <a:ext cx="9820275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23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uvan paikkamerkki 38">
            <a:extLst>
              <a:ext uri="{FF2B5EF4-FFF2-40B4-BE49-F238E27FC236}">
                <a16:creationId xmlns:a16="http://schemas.microsoft.com/office/drawing/2014/main" id="{F90B3248-E185-8C9D-93CE-A79DE50A6F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0000"/>
          </a:blip>
          <a:srcRect/>
          <a:stretch/>
        </p:blipFill>
        <p:spPr>
          <a:xfrm>
            <a:off x="22033" y="1011751"/>
            <a:ext cx="11953302" cy="5833891"/>
          </a:xfrm>
        </p:spPr>
      </p:pic>
      <p:sp>
        <p:nvSpPr>
          <p:cNvPr id="48" name="Suorakulmio 47">
            <a:extLst>
              <a:ext uri="{FF2B5EF4-FFF2-40B4-BE49-F238E27FC236}">
                <a16:creationId xmlns:a16="http://schemas.microsoft.com/office/drawing/2014/main" id="{217F23FC-AC97-DC78-C63F-66C5BF23A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0552" y="12357"/>
            <a:ext cx="10071448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3E315A2-4CED-23BB-CA3C-C8962E24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9902896" cy="530352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sz="2800" dirty="0">
                <a:latin typeface="+mn-lt"/>
              </a:rPr>
              <a:t>Tulokset: henkilöstön näkemykset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205EC8C-AC41-F14C-3C63-5BF0F54D1D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pPr rtl="0"/>
              <a:t>7</a:t>
            </a:fld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4489FD-4F12-40A7-1EA9-79A941933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241659"/>
            <a:ext cx="6418885" cy="5423546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75-minuutin oppitunti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BCDA136-13F8-70CB-CDA2-02260A2D2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898" y="1897812"/>
            <a:ext cx="6098615" cy="4608865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Tarjoaa enemmän mahdollisuuksia tunnin toteuttamiseen ja monipuoliseen tuntisisältöön.</a:t>
            </a:r>
          </a:p>
          <a:p>
            <a:pPr rtl="0"/>
            <a:r>
              <a:rPr lang="fi-FI" dirty="0"/>
              <a:t>Tarjoaa paremman mahdollisuuden rakentaa oppimiskokonaisuuksia.</a:t>
            </a:r>
          </a:p>
          <a:p>
            <a:pPr rtl="0"/>
            <a:r>
              <a:rPr lang="fi-FI" dirty="0"/>
              <a:t>Enemmän aikaa oppilaiden yksilölliseen kohtaamiseen ja avun tarjoamiseen</a:t>
            </a:r>
          </a:p>
          <a:p>
            <a:pPr rtl="0"/>
            <a:r>
              <a:rPr lang="fi-FI" dirty="0"/>
              <a:t>Koulupäivä ei ole niin hajanainen, vaan yhtenäisempi. Paljon hyötyjä oppilaille ja opettajille kun ei ole niin paljon siirtymisiä</a:t>
            </a:r>
          </a:p>
          <a:p>
            <a:pPr rtl="0"/>
            <a:r>
              <a:rPr lang="fi-FI" dirty="0"/>
              <a:t>Päiväkohtaista huolehdittavaa ja muistettavaa on oppilailla vähemmän ja keskittyminen vain muutamaan aineeseen päivässä syventää oppimismahdollisuuksia. </a:t>
            </a:r>
          </a:p>
          <a:p>
            <a:pPr rtl="0"/>
            <a:r>
              <a:rPr lang="fi-FI" dirty="0"/>
              <a:t>Projektityyppinen työskentely onnistuu paremmin. </a:t>
            </a:r>
          </a:p>
          <a:p>
            <a:pPr rtl="0"/>
            <a:r>
              <a:rPr lang="fi-FI" dirty="0"/>
              <a:t>Tuntien aloittamis- ja lopettamistoimet vievät vähemmän aikaa pois opettamisesta. </a:t>
            </a:r>
          </a:p>
          <a:p>
            <a:pPr rtl="0"/>
            <a:r>
              <a:rPr lang="fi-FI" dirty="0"/>
              <a:t>Opettajan on suunniteltava oppituntinsa entistä monipuolisimmiksi, mikä luo paremmat mahdollisuudet huomioida erilaisia oppimistapoja.</a:t>
            </a:r>
          </a:p>
          <a:p>
            <a:pPr rtl="0"/>
            <a:r>
              <a:rPr lang="fi-FI" dirty="0"/>
              <a:t>Lukujärjestyksen jaksottaisuus tuo positiivista vaihtelua lukuvuoteen ja kokeet jakautuvat tasaisemmin pitkin lukuvuotta. </a:t>
            </a:r>
          </a:p>
          <a:p>
            <a:pPr rtl="0"/>
            <a:r>
              <a:rPr lang="fi-FI" dirty="0"/>
              <a:t>Uuden asian voi opettaa ja harjoitella saman tunnin aikana</a:t>
            </a:r>
          </a:p>
          <a:p>
            <a:pPr rtl="0"/>
            <a:r>
              <a:rPr lang="fi-FI" dirty="0"/>
              <a:t>Kiireettömyyden tunne tunneilla, pystytään harjoittelemaan opiskeltavaa asiaa monipuolisemmin.</a:t>
            </a:r>
          </a:p>
          <a:p>
            <a:pPr rtl="0"/>
            <a:r>
              <a:rPr lang="fi-FI" dirty="0" err="1"/>
              <a:t>Moko</a:t>
            </a:r>
            <a:r>
              <a:rPr lang="fi-FI" dirty="0"/>
              <a:t>-viikolle löytyy luontevasti paikkansa.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6743F76-FD81-DAAA-A5BA-6E77D3B83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30078" y="1241659"/>
            <a:ext cx="4212697" cy="5265018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45-minuutin oppitunti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455F573-DF2A-FE60-2B86-5E1314636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42458" y="2021305"/>
            <a:ext cx="3638349" cy="3769896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 err="1"/>
              <a:t>Nepsy</a:t>
            </a:r>
            <a:r>
              <a:rPr lang="fi-FI" dirty="0"/>
              <a:t>-oppilailla on haasteita keskittyä tunnilla</a:t>
            </a:r>
            <a:r>
              <a:rPr lang="fi-FI"/>
              <a:t>. </a:t>
            </a:r>
          </a:p>
          <a:p>
            <a:pPr rtl="0"/>
            <a:r>
              <a:rPr lang="fi-FI"/>
              <a:t>75 </a:t>
            </a:r>
            <a:r>
              <a:rPr lang="fi-FI" dirty="0"/>
              <a:t>min tunneilla tulee liikaa prosessoitavaa osalle oppilaista. </a:t>
            </a:r>
          </a:p>
          <a:p>
            <a:pPr rtl="0"/>
            <a:r>
              <a:rPr lang="fi-FI" dirty="0"/>
              <a:t>Oman työn kannalta 45 min tunnit tuovat paremman rytmin oppilastapaamiseen (oppilashuolto)</a:t>
            </a:r>
          </a:p>
          <a:p>
            <a:pPr rtl="0"/>
            <a:r>
              <a:rPr lang="fi-FI" dirty="0"/>
              <a:t>Lyhyemmät oppitunnit tukevat sitä, että oppilaat saavat pureskeltavakseen riittävän kompaktin palan kerrallaan, ja oppimista päästään kertaamaan ja harjoittelemaan useamman kerran viikossa. </a:t>
            </a:r>
          </a:p>
          <a:p>
            <a:pPr rtl="0"/>
            <a:r>
              <a:rPr lang="fi-FI" dirty="0"/>
              <a:t>Päivässä on enemmän taukoja.</a:t>
            </a:r>
          </a:p>
          <a:p>
            <a:pPr rtl="0"/>
            <a:r>
              <a:rPr lang="fi-FI" dirty="0"/>
              <a:t>Lukujärjestyksessä on tasaisesti sama määrä oppitunteja läpi vuoden.</a:t>
            </a:r>
          </a:p>
          <a:p>
            <a:pPr rtl="0"/>
            <a:r>
              <a:rPr lang="fi-FI" dirty="0"/>
              <a:t>Läksyn määrä jää todella pieneksi kun vain yksi tunti viikossa, yhdellä kertaa ei voi antaa kovin paljoa läksyä</a:t>
            </a:r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E4A534A3-16E3-79AB-9E75-F40D0FDB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5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uvan paikkamerkki 38">
            <a:extLst>
              <a:ext uri="{FF2B5EF4-FFF2-40B4-BE49-F238E27FC236}">
                <a16:creationId xmlns:a16="http://schemas.microsoft.com/office/drawing/2014/main" id="{F90B3248-E185-8C9D-93CE-A79DE50A6F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0000"/>
          </a:blip>
          <a:srcRect/>
          <a:stretch/>
        </p:blipFill>
        <p:spPr>
          <a:xfrm>
            <a:off x="22033" y="1011751"/>
            <a:ext cx="11953302" cy="5833891"/>
          </a:xfrm>
        </p:spPr>
      </p:pic>
      <p:sp>
        <p:nvSpPr>
          <p:cNvPr id="48" name="Suorakulmio 47">
            <a:extLst>
              <a:ext uri="{FF2B5EF4-FFF2-40B4-BE49-F238E27FC236}">
                <a16:creationId xmlns:a16="http://schemas.microsoft.com/office/drawing/2014/main" id="{217F23FC-AC97-DC78-C63F-66C5BF23A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8519" y="-207776"/>
            <a:ext cx="10071448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3E315A2-4CED-23BB-CA3C-C8962E24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85" y="481399"/>
            <a:ext cx="9902896" cy="530352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sz="2800" dirty="0">
                <a:latin typeface="+mn-lt"/>
              </a:rPr>
              <a:t>Tulokset: oppilaiden näkemykset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205EC8C-AC41-F14C-3C63-5BF0F54D1D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pPr rtl="0"/>
              <a:t>8</a:t>
            </a:fld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4489FD-4F12-40A7-1EA9-79A941933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757" y="1440503"/>
            <a:ext cx="4941209" cy="4851400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75-minuutin oppitunti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BCDA136-13F8-70CB-CDA2-02260A2D2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356" y="2269067"/>
            <a:ext cx="4457658" cy="3750734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Koska on vähemmän kirjoja ja aineita / päivä.</a:t>
            </a:r>
          </a:p>
          <a:p>
            <a:pPr rtl="0"/>
            <a:r>
              <a:rPr lang="fi-FI" dirty="0"/>
              <a:t>Tunnilla saa enemmän apua ja opetusta.</a:t>
            </a:r>
          </a:p>
          <a:p>
            <a:pPr rtl="0"/>
            <a:r>
              <a:rPr lang="fi-FI" dirty="0"/>
              <a:t>Tulee vähemmän läksyä.</a:t>
            </a:r>
          </a:p>
          <a:p>
            <a:pPr rtl="0"/>
            <a:r>
              <a:rPr lang="fi-FI" dirty="0"/>
              <a:t>Pystyy keskittymään paremmin ja koulupäivien pituus hyvä.</a:t>
            </a:r>
          </a:p>
          <a:p>
            <a:pPr rtl="0"/>
            <a:r>
              <a:rPr lang="fi-FI" dirty="0"/>
              <a:t>Tunnit rennompia ja saa aikaan enemmän tuntien aikana</a:t>
            </a:r>
          </a:p>
          <a:p>
            <a:pPr rtl="0"/>
            <a:r>
              <a:rPr lang="fi-FI" dirty="0"/>
              <a:t>Vaihtelua ala-asteelta, lyhyemmät päivät ja ehtii tehdä enemmän tunnilla</a:t>
            </a:r>
          </a:p>
          <a:p>
            <a:pPr rtl="0"/>
            <a:r>
              <a:rPr lang="fi-FI" dirty="0"/>
              <a:t>75min oppitunneilla saa enemmän henkilökohtaista tukea.</a:t>
            </a:r>
          </a:p>
          <a:p>
            <a:pPr rtl="0"/>
            <a:r>
              <a:rPr lang="fi-FI" dirty="0"/>
              <a:t>Enemmän aikaa läksyjen tarkistamiseen.</a:t>
            </a:r>
          </a:p>
          <a:p>
            <a:pPr rtl="0"/>
            <a:r>
              <a:rPr lang="fi-FI" dirty="0"/>
              <a:t>Kaksi lyhyempää päivää.</a:t>
            </a:r>
          </a:p>
          <a:p>
            <a:pPr rtl="0"/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6743F76-FD81-DAAA-A5BA-6E77D3B83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8037" y="1440503"/>
            <a:ext cx="4495744" cy="4648200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45-minuutin oppitunti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455F573-DF2A-FE60-2B86-5E1314636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11129" y="2361741"/>
            <a:ext cx="4215515" cy="3734718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Molemmissa on hyvät ja huonot puolet, mutta minulle 45-minuutin oppitunnit olivat toisaalta helpompia. En pysty istumaan kauaa paikalla ja 45-minuutin tunnilla  voin keskittyä paremmin</a:t>
            </a:r>
          </a:p>
          <a:p>
            <a:pPr rtl="0"/>
            <a:r>
              <a:rPr lang="fi-FI" dirty="0"/>
              <a:t>75 –minuutin tunneilla opettajat myös eivät välillä osaa ehkä opettaa tarpeeksi nopeasti ja sitten juuri ennen koetta tulee kiire.</a:t>
            </a:r>
          </a:p>
          <a:p>
            <a:pPr rtl="0"/>
            <a:r>
              <a:rPr lang="fi-FI" dirty="0"/>
              <a:t>Tunnit menevät nopeammin.</a:t>
            </a:r>
          </a:p>
          <a:p>
            <a:pPr rtl="0"/>
            <a:r>
              <a:rPr lang="fi-FI" dirty="0"/>
              <a:t>Enemmän taukoja</a:t>
            </a:r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E4A534A3-16E3-79AB-9E75-F40D0FDB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uvan paikkamerkki 38">
            <a:extLst>
              <a:ext uri="{FF2B5EF4-FFF2-40B4-BE49-F238E27FC236}">
                <a16:creationId xmlns:a16="http://schemas.microsoft.com/office/drawing/2014/main" id="{F90B3248-E185-8C9D-93CE-A79DE50A6F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0000"/>
          </a:blip>
          <a:srcRect/>
          <a:stretch/>
        </p:blipFill>
        <p:spPr>
          <a:xfrm>
            <a:off x="22033" y="1011751"/>
            <a:ext cx="11953302" cy="5833891"/>
          </a:xfrm>
        </p:spPr>
      </p:pic>
      <p:sp>
        <p:nvSpPr>
          <p:cNvPr id="48" name="Suorakulmio 47">
            <a:extLst>
              <a:ext uri="{FF2B5EF4-FFF2-40B4-BE49-F238E27FC236}">
                <a16:creationId xmlns:a16="http://schemas.microsoft.com/office/drawing/2014/main" id="{217F23FC-AC97-DC78-C63F-66C5BF23A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8639" y="-12358"/>
            <a:ext cx="10071448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3E315A2-4CED-23BB-CA3C-C8962E24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9902896" cy="530352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sz="2800" dirty="0">
                <a:latin typeface="+mn-lt"/>
              </a:rPr>
              <a:t>Tulokset: huoltajien näkemykset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205EC8C-AC41-F14C-3C63-5BF0F54D1D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75DF2D63-3FF5-D547-96B9-BE9CCD1ABA58}" type="slidenum">
              <a:rPr lang="fi-FI" smtClean="0"/>
              <a:pPr rtl="0"/>
              <a:t>9</a:t>
            </a:fld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4489FD-4F12-40A7-1EA9-79A941933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7" y="1244600"/>
            <a:ext cx="5822017" cy="5486400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75-minuutin oppitunti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BCDA136-13F8-70CB-CDA2-02260A2D2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9417" y="1972734"/>
            <a:ext cx="5614032" cy="4692472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Vähemmän aineita ja läksyjä päivässä </a:t>
            </a:r>
          </a:p>
          <a:p>
            <a:pPr rtl="0"/>
            <a:r>
              <a:rPr lang="fi-FI" dirty="0"/>
              <a:t>Pidempi aika käsitellä aiheita ja tehdä käytännön harjoitteita. </a:t>
            </a:r>
          </a:p>
          <a:p>
            <a:pPr rtl="0"/>
            <a:r>
              <a:rPr lang="fi-FI" dirty="0"/>
              <a:t>Säännölliset kouluajat.</a:t>
            </a:r>
          </a:p>
          <a:p>
            <a:pPr rtl="0"/>
            <a:r>
              <a:rPr lang="fi-FI" dirty="0"/>
              <a:t>Asiaan ehtii perehtyä kunnolla eikä ole kiire seuraavalle välitunnille ja tunnille. </a:t>
            </a:r>
          </a:p>
          <a:p>
            <a:pPr rtl="0"/>
            <a:r>
              <a:rPr lang="fi-FI" dirty="0"/>
              <a:t>Jaksot pelkkää plussaa</a:t>
            </a:r>
          </a:p>
          <a:p>
            <a:pPr rtl="0"/>
            <a:r>
              <a:rPr lang="fi-FI" dirty="0"/>
              <a:t>Työrauha per opetettava aine on parantunut</a:t>
            </a:r>
          </a:p>
          <a:p>
            <a:pPr rtl="0"/>
            <a:r>
              <a:rPr lang="fi-FI" dirty="0"/>
              <a:t>Tunnit ovat lapsen mielestä mielekkäämpiä, </a:t>
            </a:r>
          </a:p>
          <a:p>
            <a:pPr rtl="0"/>
            <a:r>
              <a:rPr lang="fi-FI" dirty="0"/>
              <a:t>Läksyjä tulee vähemmän, samoin päivän aikana tarvittavien kirjojen määrä on pienempi.</a:t>
            </a:r>
          </a:p>
          <a:p>
            <a:pPr rtl="0"/>
            <a:r>
              <a:rPr lang="fi-FI" dirty="0"/>
              <a:t>Siirtymisiä luokasta toiseen on vähemmän, kaiken kaikkiaan pidempi oppitunti on selvästi parempi ja on parantanut lapsen oppimista ja oppimismotivaatiota.</a:t>
            </a:r>
          </a:p>
          <a:p>
            <a:pPr rtl="0"/>
            <a:r>
              <a:rPr lang="fi-FI" dirty="0"/>
              <a:t>Paljon harrastava koululainen vanhempineen arvostaa sitäkin, että kahtena päivänä koulu loppuu aikaisemmin</a:t>
            </a:r>
          </a:p>
          <a:p>
            <a:pPr rtl="0"/>
            <a:r>
              <a:rPr lang="fi-FI" dirty="0"/>
              <a:t>Koulupäivän alkaminen klo 9 on parasta mitä tuon ikäisille nuorille voi tarjota, kiitos siitä!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6743F76-FD81-DAAA-A5BA-6E77D3B83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82933" y="1625600"/>
            <a:ext cx="4266906" cy="4165600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>
                <a:latin typeface="+mn-lt"/>
              </a:rPr>
              <a:t>45-minuutin oppitunti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455F573-DF2A-FE60-2B86-5E1314636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1086" y="2392221"/>
            <a:ext cx="4001689" cy="3251659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endParaRPr lang="fi-FI" dirty="0"/>
          </a:p>
          <a:p>
            <a:pPr rtl="0"/>
            <a:r>
              <a:rPr lang="fi-FI" dirty="0"/>
              <a:t>Ainoa kommentti, mistä voidaan tulkita huoltajan pohtivan 45 –minuutin oppitunnin olevan ehkä keskittymistä paremmin tukeva:</a:t>
            </a:r>
          </a:p>
          <a:p>
            <a:pPr rtl="0"/>
            <a:r>
              <a:rPr lang="fi-FI" dirty="0"/>
              <a:t>Oppitunnin pituus on todella kaksijakoinen. Molemmissa on hyvää mutta jos oppilaat oikeasti jaksaa keskittyä niin sitten 75min</a:t>
            </a:r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E4A534A3-16E3-79AB-9E75-F40D0FDB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10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694708_TF67061901_Win32" id="{3AE7B677-9026-4F99-86F0-DADFD9562127}" vid="{C158A58F-F297-4AF2-9C99-237701B2ADB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EB2FABB-45EC-440E-B647-8CA57BA45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{D099FD23-9926-4444-A678-A52335A8B8EC}tf67061901_win32</Template>
  <TotalTime>5235</TotalTime>
  <Words>984</Words>
  <Application>Microsoft Office PowerPoint</Application>
  <PresentationFormat>Laajakuva</PresentationFormat>
  <Paragraphs>146</Paragraphs>
  <Slides>12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Daytona Condensed Light</vt:lpstr>
      <vt:lpstr>Posterama</vt:lpstr>
      <vt:lpstr>Wingdings</vt:lpstr>
      <vt:lpstr>Wingdings 2</vt:lpstr>
      <vt:lpstr>Office-teema</vt:lpstr>
      <vt:lpstr>PowerPoint-esitys</vt:lpstr>
      <vt:lpstr> TÄRKEIMMÄT TAVOITTEET </vt:lpstr>
      <vt:lpstr>Koulupäivän rakenne eri oppitunnein</vt:lpstr>
      <vt:lpstr>PROSESSI</vt:lpstr>
      <vt:lpstr>TULOKSET PALAUTTEESTA 2:  45- ja 75 minuutin oppituntien kannatus (lukumäärä)</vt:lpstr>
      <vt:lpstr> TULOKSET PALAUTTEESTA 2 45- ja 75 minuutin oppituntien kannatus, %</vt:lpstr>
      <vt:lpstr>Tulokset: henkilöstön näkemykset</vt:lpstr>
      <vt:lpstr>Tulokset: oppilaiden näkemykset</vt:lpstr>
      <vt:lpstr>Tulokset: huoltajien näkemykset</vt:lpstr>
      <vt:lpstr>Luokkien keskiarvojen keskiarvot vuosiluokittain</vt:lpstr>
      <vt:lpstr>Yhteenveto </vt:lpstr>
      <vt:lpstr>Kiitos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75-minuutin oppituntien kokeilu 8/2021 -12/2022  puistokadun koulu</dc:title>
  <dc:creator>Minna Ruotsala</dc:creator>
  <cp:lastModifiedBy>Minna Ruotsala</cp:lastModifiedBy>
  <cp:revision>2</cp:revision>
  <dcterms:created xsi:type="dcterms:W3CDTF">2022-12-15T11:18:59Z</dcterms:created>
  <dcterms:modified xsi:type="dcterms:W3CDTF">2023-01-27T10:56:13Z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