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7" r:id="rId5"/>
    <p:sldId id="258" r:id="rId6"/>
    <p:sldId id="275" r:id="rId7"/>
    <p:sldId id="269" r:id="rId8"/>
    <p:sldId id="276" r:id="rId9"/>
    <p:sldId id="277" r:id="rId10"/>
    <p:sldId id="278" r:id="rId11"/>
    <p:sldId id="279" r:id="rId12"/>
    <p:sldId id="280" r:id="rId13"/>
    <p:sldId id="281" r:id="rId14"/>
    <p:sldId id="288" r:id="rId15"/>
    <p:sldId id="289" r:id="rId16"/>
    <p:sldId id="290" r:id="rId17"/>
    <p:sldId id="291" r:id="rId18"/>
    <p:sldId id="282" r:id="rId19"/>
    <p:sldId id="270" r:id="rId20"/>
    <p:sldId id="284" r:id="rId21"/>
    <p:sldId id="286" r:id="rId22"/>
    <p:sldId id="285" r:id="rId23"/>
    <p:sldId id="287" r:id="rId24"/>
    <p:sldId id="283" r:id="rId25"/>
    <p:sldId id="293" r:id="rId26"/>
    <p:sldId id="294" r:id="rId27"/>
    <p:sldId id="296" r:id="rId28"/>
    <p:sldId id="295" r:id="rId29"/>
    <p:sldId id="297" r:id="rId30"/>
    <p:sldId id="298" r:id="rId31"/>
  </p:sldIdLst>
  <p:sldSz cx="12192000" cy="6858000"/>
  <p:notesSz cx="6797675" cy="9926638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na Happo" initials="LH" lastIdx="1" clrIdx="0">
    <p:extLst>
      <p:ext uri="{19B8F6BF-5375-455C-9EA6-DF929625EA0E}">
        <p15:presenceInfo xmlns:p15="http://schemas.microsoft.com/office/powerpoint/2012/main" userId="S::leena.happo@aanekoski.fi::503e87f8-17cf-4bf9-bfd5-037c804c7d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na Happo" userId="503e87f8-17cf-4bf9-bfd5-037c804c7d60" providerId="ADAL" clId="{28D26397-124C-4D9E-A6EF-693E8BD69747}"/>
    <pc:docChg chg="undo redo custSel addSld delSld modSld sldOrd modNotesMaster modHandout">
      <pc:chgData name="Leena Happo" userId="503e87f8-17cf-4bf9-bfd5-037c804c7d60" providerId="ADAL" clId="{28D26397-124C-4D9E-A6EF-693E8BD69747}" dt="2024-03-07T09:00:44.577" v="7744" actId="20577"/>
      <pc:docMkLst>
        <pc:docMk/>
      </pc:docMkLst>
      <pc:sldChg chg="modSp mod">
        <pc:chgData name="Leena Happo" userId="503e87f8-17cf-4bf9-bfd5-037c804c7d60" providerId="ADAL" clId="{28D26397-124C-4D9E-A6EF-693E8BD69747}" dt="2024-03-07T05:01:52.760" v="7062" actId="1076"/>
        <pc:sldMkLst>
          <pc:docMk/>
          <pc:sldMk cId="2798047096" sldId="257"/>
        </pc:sldMkLst>
        <pc:spChg chg="mod">
          <ac:chgData name="Leena Happo" userId="503e87f8-17cf-4bf9-bfd5-037c804c7d60" providerId="ADAL" clId="{28D26397-124C-4D9E-A6EF-693E8BD69747}" dt="2024-03-07T05:01:52.760" v="7062" actId="1076"/>
          <ac:spMkLst>
            <pc:docMk/>
            <pc:sldMk cId="2798047096" sldId="257"/>
            <ac:spMk id="2" creationId="{00000000-0000-0000-0000-000000000000}"/>
          </ac:spMkLst>
        </pc:spChg>
        <pc:spChg chg="mod">
          <ac:chgData name="Leena Happo" userId="503e87f8-17cf-4bf9-bfd5-037c804c7d60" providerId="ADAL" clId="{28D26397-124C-4D9E-A6EF-693E8BD69747}" dt="2024-03-06T08:55:09.906" v="6946" actId="2711"/>
          <ac:spMkLst>
            <pc:docMk/>
            <pc:sldMk cId="2798047096" sldId="257"/>
            <ac:spMk id="3" creationId="{00000000-0000-0000-0000-000000000000}"/>
          </ac:spMkLst>
        </pc:spChg>
      </pc:sldChg>
      <pc:sldChg chg="modSp mod ord">
        <pc:chgData name="Leena Happo" userId="503e87f8-17cf-4bf9-bfd5-037c804c7d60" providerId="ADAL" clId="{28D26397-124C-4D9E-A6EF-693E8BD69747}" dt="2024-03-06T08:59:07.781" v="7048" actId="20577"/>
        <pc:sldMkLst>
          <pc:docMk/>
          <pc:sldMk cId="684342303" sldId="258"/>
        </pc:sldMkLst>
        <pc:spChg chg="mod">
          <ac:chgData name="Leena Happo" userId="503e87f8-17cf-4bf9-bfd5-037c804c7d60" providerId="ADAL" clId="{28D26397-124C-4D9E-A6EF-693E8BD69747}" dt="2024-03-06T05:32:16.397" v="156" actId="14100"/>
          <ac:spMkLst>
            <pc:docMk/>
            <pc:sldMk cId="684342303" sldId="258"/>
            <ac:spMk id="2" creationId="{00000000-0000-0000-0000-000000000000}"/>
          </ac:spMkLst>
        </pc:spChg>
        <pc:spChg chg="mod">
          <ac:chgData name="Leena Happo" userId="503e87f8-17cf-4bf9-bfd5-037c804c7d60" providerId="ADAL" clId="{28D26397-124C-4D9E-A6EF-693E8BD69747}" dt="2024-03-06T08:59:07.781" v="7048" actId="20577"/>
          <ac:spMkLst>
            <pc:docMk/>
            <pc:sldMk cId="684342303" sldId="258"/>
            <ac:spMk id="3" creationId="{00000000-0000-0000-0000-000000000000}"/>
          </ac:spMkLst>
        </pc:spChg>
      </pc:sldChg>
      <pc:sldChg chg="del">
        <pc:chgData name="Leena Happo" userId="503e87f8-17cf-4bf9-bfd5-037c804c7d60" providerId="ADAL" clId="{28D26397-124C-4D9E-A6EF-693E8BD69747}" dt="2024-03-06T08:52:43.568" v="6890" actId="47"/>
        <pc:sldMkLst>
          <pc:docMk/>
          <pc:sldMk cId="2333893970" sldId="265"/>
        </pc:sldMkLst>
      </pc:sldChg>
      <pc:sldChg chg="del">
        <pc:chgData name="Leena Happo" userId="503e87f8-17cf-4bf9-bfd5-037c804c7d60" providerId="ADAL" clId="{28D26397-124C-4D9E-A6EF-693E8BD69747}" dt="2024-03-06T08:52:46.408" v="6891" actId="47"/>
        <pc:sldMkLst>
          <pc:docMk/>
          <pc:sldMk cId="3864440091" sldId="266"/>
        </pc:sldMkLst>
      </pc:sldChg>
      <pc:sldChg chg="del">
        <pc:chgData name="Leena Happo" userId="503e87f8-17cf-4bf9-bfd5-037c804c7d60" providerId="ADAL" clId="{28D26397-124C-4D9E-A6EF-693E8BD69747}" dt="2024-03-06T08:52:47.795" v="6892" actId="47"/>
        <pc:sldMkLst>
          <pc:docMk/>
          <pc:sldMk cId="2560558900" sldId="267"/>
        </pc:sldMkLst>
      </pc:sldChg>
      <pc:sldChg chg="del">
        <pc:chgData name="Leena Happo" userId="503e87f8-17cf-4bf9-bfd5-037c804c7d60" providerId="ADAL" clId="{28D26397-124C-4D9E-A6EF-693E8BD69747}" dt="2024-03-06T08:52:50.147" v="6893" actId="47"/>
        <pc:sldMkLst>
          <pc:docMk/>
          <pc:sldMk cId="807962408" sldId="268"/>
        </pc:sldMkLst>
      </pc:sldChg>
      <pc:sldChg chg="modSp mod ord">
        <pc:chgData name="Leena Happo" userId="503e87f8-17cf-4bf9-bfd5-037c804c7d60" providerId="ADAL" clId="{28D26397-124C-4D9E-A6EF-693E8BD69747}" dt="2024-03-06T08:58:57.735" v="7038" actId="20577"/>
        <pc:sldMkLst>
          <pc:docMk/>
          <pc:sldMk cId="2200335453" sldId="269"/>
        </pc:sldMkLst>
        <pc:spChg chg="mod">
          <ac:chgData name="Leena Happo" userId="503e87f8-17cf-4bf9-bfd5-037c804c7d60" providerId="ADAL" clId="{28D26397-124C-4D9E-A6EF-693E8BD69747}" dt="2024-03-06T05:51:21.232" v="412" actId="255"/>
          <ac:spMkLst>
            <pc:docMk/>
            <pc:sldMk cId="2200335453" sldId="269"/>
            <ac:spMk id="2" creationId="{00000000-0000-0000-0000-000000000000}"/>
          </ac:spMkLst>
        </pc:spChg>
        <pc:spChg chg="mod">
          <ac:chgData name="Leena Happo" userId="503e87f8-17cf-4bf9-bfd5-037c804c7d60" providerId="ADAL" clId="{28D26397-124C-4D9E-A6EF-693E8BD69747}" dt="2024-03-06T08:58:57.735" v="7038" actId="20577"/>
          <ac:spMkLst>
            <pc:docMk/>
            <pc:sldMk cId="2200335453" sldId="269"/>
            <ac:spMk id="3" creationId="{00000000-0000-0000-0000-000000000000}"/>
          </ac:spMkLst>
        </pc:spChg>
      </pc:sldChg>
      <pc:sldChg chg="modSp mod ord">
        <pc:chgData name="Leena Happo" userId="503e87f8-17cf-4bf9-bfd5-037c804c7d60" providerId="ADAL" clId="{28D26397-124C-4D9E-A6EF-693E8BD69747}" dt="2024-03-06T07:47:15.985" v="5144"/>
        <pc:sldMkLst>
          <pc:docMk/>
          <pc:sldMk cId="1359999132" sldId="270"/>
        </pc:sldMkLst>
        <pc:spChg chg="mod">
          <ac:chgData name="Leena Happo" userId="503e87f8-17cf-4bf9-bfd5-037c804c7d60" providerId="ADAL" clId="{28D26397-124C-4D9E-A6EF-693E8BD69747}" dt="2024-03-06T07:17:28.537" v="3599" actId="255"/>
          <ac:spMkLst>
            <pc:docMk/>
            <pc:sldMk cId="1359999132" sldId="270"/>
            <ac:spMk id="2" creationId="{00000000-0000-0000-0000-000000000000}"/>
          </ac:spMkLst>
        </pc:spChg>
        <pc:spChg chg="mod">
          <ac:chgData name="Leena Happo" userId="503e87f8-17cf-4bf9-bfd5-037c804c7d60" providerId="ADAL" clId="{28D26397-124C-4D9E-A6EF-693E8BD69747}" dt="2024-03-06T07:17:35.019" v="3600" actId="255"/>
          <ac:spMkLst>
            <pc:docMk/>
            <pc:sldMk cId="1359999132" sldId="270"/>
            <ac:spMk id="3" creationId="{00000000-0000-0000-0000-000000000000}"/>
          </ac:spMkLst>
        </pc:spChg>
        <pc:spChg chg="mod">
          <ac:chgData name="Leena Happo" userId="503e87f8-17cf-4bf9-bfd5-037c804c7d60" providerId="ADAL" clId="{28D26397-124C-4D9E-A6EF-693E8BD69747}" dt="2024-03-06T07:17:40.154" v="3601" actId="255"/>
          <ac:spMkLst>
            <pc:docMk/>
            <pc:sldMk cId="1359999132" sldId="270"/>
            <ac:spMk id="4" creationId="{00000000-0000-0000-0000-000000000000}"/>
          </ac:spMkLst>
        </pc:spChg>
      </pc:sldChg>
      <pc:sldChg chg="del">
        <pc:chgData name="Leena Happo" userId="503e87f8-17cf-4bf9-bfd5-037c804c7d60" providerId="ADAL" clId="{28D26397-124C-4D9E-A6EF-693E8BD69747}" dt="2024-03-06T08:52:53.030" v="6894" actId="47"/>
        <pc:sldMkLst>
          <pc:docMk/>
          <pc:sldMk cId="1457739965" sldId="271"/>
        </pc:sldMkLst>
      </pc:sldChg>
      <pc:sldChg chg="del">
        <pc:chgData name="Leena Happo" userId="503e87f8-17cf-4bf9-bfd5-037c804c7d60" providerId="ADAL" clId="{28D26397-124C-4D9E-A6EF-693E8BD69747}" dt="2024-03-06T08:53:00.205" v="6896" actId="47"/>
        <pc:sldMkLst>
          <pc:docMk/>
          <pc:sldMk cId="3093572411" sldId="272"/>
        </pc:sldMkLst>
      </pc:sldChg>
      <pc:sldChg chg="del">
        <pc:chgData name="Leena Happo" userId="503e87f8-17cf-4bf9-bfd5-037c804c7d60" providerId="ADAL" clId="{28D26397-124C-4D9E-A6EF-693E8BD69747}" dt="2024-03-06T08:53:02.158" v="6897" actId="47"/>
        <pc:sldMkLst>
          <pc:docMk/>
          <pc:sldMk cId="1875010694" sldId="273"/>
        </pc:sldMkLst>
      </pc:sldChg>
      <pc:sldChg chg="del">
        <pc:chgData name="Leena Happo" userId="503e87f8-17cf-4bf9-bfd5-037c804c7d60" providerId="ADAL" clId="{28D26397-124C-4D9E-A6EF-693E8BD69747}" dt="2024-03-06T08:52:58.835" v="6895" actId="47"/>
        <pc:sldMkLst>
          <pc:docMk/>
          <pc:sldMk cId="3032947896" sldId="274"/>
        </pc:sldMkLst>
      </pc:sldChg>
      <pc:sldChg chg="modSp add mod">
        <pc:chgData name="Leena Happo" userId="503e87f8-17cf-4bf9-bfd5-037c804c7d60" providerId="ADAL" clId="{28D26397-124C-4D9E-A6EF-693E8BD69747}" dt="2024-03-07T05:02:44.596" v="7067" actId="20577"/>
        <pc:sldMkLst>
          <pc:docMk/>
          <pc:sldMk cId="2170515717" sldId="275"/>
        </pc:sldMkLst>
        <pc:spChg chg="mod">
          <ac:chgData name="Leena Happo" userId="503e87f8-17cf-4bf9-bfd5-037c804c7d60" providerId="ADAL" clId="{28D26397-124C-4D9E-A6EF-693E8BD69747}" dt="2024-03-07T05:02:44.596" v="7067" actId="20577"/>
          <ac:spMkLst>
            <pc:docMk/>
            <pc:sldMk cId="2170515717" sldId="275"/>
            <ac:spMk id="3" creationId="{6B89B059-F6F4-AEFE-24C3-FA44BBE08DB5}"/>
          </ac:spMkLst>
        </pc:spChg>
      </pc:sldChg>
      <pc:sldChg chg="modSp add mod">
        <pc:chgData name="Leena Happo" userId="503e87f8-17cf-4bf9-bfd5-037c804c7d60" providerId="ADAL" clId="{28D26397-124C-4D9E-A6EF-693E8BD69747}" dt="2024-03-06T08:58:52.482" v="7023" actId="20577"/>
        <pc:sldMkLst>
          <pc:docMk/>
          <pc:sldMk cId="1035927748" sldId="276"/>
        </pc:sldMkLst>
        <pc:spChg chg="mod">
          <ac:chgData name="Leena Happo" userId="503e87f8-17cf-4bf9-bfd5-037c804c7d60" providerId="ADAL" clId="{28D26397-124C-4D9E-A6EF-693E8BD69747}" dt="2024-03-06T08:58:52.482" v="7023" actId="20577"/>
          <ac:spMkLst>
            <pc:docMk/>
            <pc:sldMk cId="1035927748" sldId="276"/>
            <ac:spMk id="3" creationId="{7B141196-99AE-943E-9A34-E16CD036B66E}"/>
          </ac:spMkLst>
        </pc:spChg>
      </pc:sldChg>
      <pc:sldChg chg="modSp add mod">
        <pc:chgData name="Leena Happo" userId="503e87f8-17cf-4bf9-bfd5-037c804c7d60" providerId="ADAL" clId="{28D26397-124C-4D9E-A6EF-693E8BD69747}" dt="2024-03-07T05:04:45.081" v="7068" actId="207"/>
        <pc:sldMkLst>
          <pc:docMk/>
          <pc:sldMk cId="2853233459" sldId="277"/>
        </pc:sldMkLst>
        <pc:spChg chg="mod">
          <ac:chgData name="Leena Happo" userId="503e87f8-17cf-4bf9-bfd5-037c804c7d60" providerId="ADAL" clId="{28D26397-124C-4D9E-A6EF-693E8BD69747}" dt="2024-03-07T05:04:45.081" v="7068" actId="207"/>
          <ac:spMkLst>
            <pc:docMk/>
            <pc:sldMk cId="2853233459" sldId="277"/>
            <ac:spMk id="2" creationId="{3A3A06C8-97C5-6AE4-627A-1ADC6FB0C24E}"/>
          </ac:spMkLst>
        </pc:spChg>
        <pc:spChg chg="mod">
          <ac:chgData name="Leena Happo" userId="503e87f8-17cf-4bf9-bfd5-037c804c7d60" providerId="ADAL" clId="{28D26397-124C-4D9E-A6EF-693E8BD69747}" dt="2024-03-06T06:13:55.146" v="1152" actId="20577"/>
          <ac:spMkLst>
            <pc:docMk/>
            <pc:sldMk cId="2853233459" sldId="277"/>
            <ac:spMk id="3" creationId="{2D561E3C-F43D-06DC-7983-DFE9CDB233A1}"/>
          </ac:spMkLst>
        </pc:spChg>
      </pc:sldChg>
      <pc:sldChg chg="modSp add mod">
        <pc:chgData name="Leena Happo" userId="503e87f8-17cf-4bf9-bfd5-037c804c7d60" providerId="ADAL" clId="{28D26397-124C-4D9E-A6EF-693E8BD69747}" dt="2024-03-06T09:00:17.107" v="7050" actId="14100"/>
        <pc:sldMkLst>
          <pc:docMk/>
          <pc:sldMk cId="4274058068" sldId="278"/>
        </pc:sldMkLst>
        <pc:spChg chg="mod">
          <ac:chgData name="Leena Happo" userId="503e87f8-17cf-4bf9-bfd5-037c804c7d60" providerId="ADAL" clId="{28D26397-124C-4D9E-A6EF-693E8BD69747}" dt="2024-03-06T09:00:17.107" v="7050" actId="14100"/>
          <ac:spMkLst>
            <pc:docMk/>
            <pc:sldMk cId="4274058068" sldId="278"/>
            <ac:spMk id="2" creationId="{3FE19F20-B59E-1AB5-B5AE-A7C7D282804E}"/>
          </ac:spMkLst>
        </pc:spChg>
        <pc:spChg chg="mod">
          <ac:chgData name="Leena Happo" userId="503e87f8-17cf-4bf9-bfd5-037c804c7d60" providerId="ADAL" clId="{28D26397-124C-4D9E-A6EF-693E8BD69747}" dt="2024-03-06T08:56:17.085" v="6952" actId="113"/>
          <ac:spMkLst>
            <pc:docMk/>
            <pc:sldMk cId="4274058068" sldId="278"/>
            <ac:spMk id="3" creationId="{ECA96F61-A150-4E4D-47B8-4AC1EDC7020B}"/>
          </ac:spMkLst>
        </pc:spChg>
      </pc:sldChg>
      <pc:sldChg chg="modSp add mod">
        <pc:chgData name="Leena Happo" userId="503e87f8-17cf-4bf9-bfd5-037c804c7d60" providerId="ADAL" clId="{28D26397-124C-4D9E-A6EF-693E8BD69747}" dt="2024-03-06T09:00:26.775" v="7051" actId="14100"/>
        <pc:sldMkLst>
          <pc:docMk/>
          <pc:sldMk cId="472877067" sldId="279"/>
        </pc:sldMkLst>
        <pc:spChg chg="mod">
          <ac:chgData name="Leena Happo" userId="503e87f8-17cf-4bf9-bfd5-037c804c7d60" providerId="ADAL" clId="{28D26397-124C-4D9E-A6EF-693E8BD69747}" dt="2024-03-06T09:00:26.775" v="7051" actId="14100"/>
          <ac:spMkLst>
            <pc:docMk/>
            <pc:sldMk cId="472877067" sldId="279"/>
            <ac:spMk id="2" creationId="{0979B1E7-7D0E-89FF-D248-541A28236CAE}"/>
          </ac:spMkLst>
        </pc:spChg>
        <pc:spChg chg="mod">
          <ac:chgData name="Leena Happo" userId="503e87f8-17cf-4bf9-bfd5-037c804c7d60" providerId="ADAL" clId="{28D26397-124C-4D9E-A6EF-693E8BD69747}" dt="2024-03-06T06:38:36.411" v="2622" actId="20577"/>
          <ac:spMkLst>
            <pc:docMk/>
            <pc:sldMk cId="472877067" sldId="279"/>
            <ac:spMk id="3" creationId="{BAC202CD-FE71-D3E9-56D7-E6F2DCA99A81}"/>
          </ac:spMkLst>
        </pc:spChg>
      </pc:sldChg>
      <pc:sldChg chg="modSp add mod">
        <pc:chgData name="Leena Happo" userId="503e87f8-17cf-4bf9-bfd5-037c804c7d60" providerId="ADAL" clId="{28D26397-124C-4D9E-A6EF-693E8BD69747}" dt="2024-03-07T05:08:40.062" v="7137" actId="255"/>
        <pc:sldMkLst>
          <pc:docMk/>
          <pc:sldMk cId="1602434579" sldId="280"/>
        </pc:sldMkLst>
        <pc:spChg chg="mod">
          <ac:chgData name="Leena Happo" userId="503e87f8-17cf-4bf9-bfd5-037c804c7d60" providerId="ADAL" clId="{28D26397-124C-4D9E-A6EF-693E8BD69747}" dt="2024-03-06T09:00:36.139" v="7052" actId="14100"/>
          <ac:spMkLst>
            <pc:docMk/>
            <pc:sldMk cId="1602434579" sldId="280"/>
            <ac:spMk id="2" creationId="{5FB5AA71-1560-3759-86DC-E94418692EC2}"/>
          </ac:spMkLst>
        </pc:spChg>
        <pc:spChg chg="mod">
          <ac:chgData name="Leena Happo" userId="503e87f8-17cf-4bf9-bfd5-037c804c7d60" providerId="ADAL" clId="{28D26397-124C-4D9E-A6EF-693E8BD69747}" dt="2024-03-07T05:08:40.062" v="7137" actId="255"/>
          <ac:spMkLst>
            <pc:docMk/>
            <pc:sldMk cId="1602434579" sldId="280"/>
            <ac:spMk id="3" creationId="{B0CEFDDA-68BD-964E-E54C-90E4079AAD67}"/>
          </ac:spMkLst>
        </pc:spChg>
      </pc:sldChg>
      <pc:sldChg chg="modSp add mod">
        <pc:chgData name="Leena Happo" userId="503e87f8-17cf-4bf9-bfd5-037c804c7d60" providerId="ADAL" clId="{28D26397-124C-4D9E-A6EF-693E8BD69747}" dt="2024-03-07T07:44:23.171" v="7267" actId="207"/>
        <pc:sldMkLst>
          <pc:docMk/>
          <pc:sldMk cId="2613019054" sldId="281"/>
        </pc:sldMkLst>
        <pc:spChg chg="mod">
          <ac:chgData name="Leena Happo" userId="503e87f8-17cf-4bf9-bfd5-037c804c7d60" providerId="ADAL" clId="{28D26397-124C-4D9E-A6EF-693E8BD69747}" dt="2024-03-06T09:00:46.503" v="7053" actId="14100"/>
          <ac:spMkLst>
            <pc:docMk/>
            <pc:sldMk cId="2613019054" sldId="281"/>
            <ac:spMk id="2" creationId="{92138F8C-7BBE-251D-B7D1-5B516016A678}"/>
          </ac:spMkLst>
        </pc:spChg>
        <pc:spChg chg="mod">
          <ac:chgData name="Leena Happo" userId="503e87f8-17cf-4bf9-bfd5-037c804c7d60" providerId="ADAL" clId="{28D26397-124C-4D9E-A6EF-693E8BD69747}" dt="2024-03-07T07:44:23.171" v="7267" actId="207"/>
          <ac:spMkLst>
            <pc:docMk/>
            <pc:sldMk cId="2613019054" sldId="281"/>
            <ac:spMk id="3" creationId="{0A415D32-CF47-879E-CAC4-897EE82F77C9}"/>
          </ac:spMkLst>
        </pc:spChg>
      </pc:sldChg>
      <pc:sldChg chg="modSp add mod ord">
        <pc:chgData name="Leena Happo" userId="503e87f8-17cf-4bf9-bfd5-037c804c7d60" providerId="ADAL" clId="{28D26397-124C-4D9E-A6EF-693E8BD69747}" dt="2024-03-06T08:18:31.077" v="6353" actId="20577"/>
        <pc:sldMkLst>
          <pc:docMk/>
          <pc:sldMk cId="3457472427" sldId="282"/>
        </pc:sldMkLst>
        <pc:spChg chg="mod">
          <ac:chgData name="Leena Happo" userId="503e87f8-17cf-4bf9-bfd5-037c804c7d60" providerId="ADAL" clId="{28D26397-124C-4D9E-A6EF-693E8BD69747}" dt="2024-03-06T08:18:31.077" v="6353" actId="20577"/>
          <ac:spMkLst>
            <pc:docMk/>
            <pc:sldMk cId="3457472427" sldId="282"/>
            <ac:spMk id="2" creationId="{D316B367-82C6-5747-7A09-AE832BE67D7B}"/>
          </ac:spMkLst>
        </pc:spChg>
        <pc:spChg chg="mod">
          <ac:chgData name="Leena Happo" userId="503e87f8-17cf-4bf9-bfd5-037c804c7d60" providerId="ADAL" clId="{28D26397-124C-4D9E-A6EF-693E8BD69747}" dt="2024-03-06T07:13:51.914" v="3287" actId="1076"/>
          <ac:spMkLst>
            <pc:docMk/>
            <pc:sldMk cId="3457472427" sldId="282"/>
            <ac:spMk id="3" creationId="{1F25957D-6311-D567-F3D5-C82CE9134EDA}"/>
          </ac:spMkLst>
        </pc:spChg>
      </pc:sldChg>
      <pc:sldChg chg="modSp add mod">
        <pc:chgData name="Leena Happo" userId="503e87f8-17cf-4bf9-bfd5-037c804c7d60" providerId="ADAL" clId="{28D26397-124C-4D9E-A6EF-693E8BD69747}" dt="2024-03-07T08:52:47.976" v="7522" actId="207"/>
        <pc:sldMkLst>
          <pc:docMk/>
          <pc:sldMk cId="1345422892" sldId="283"/>
        </pc:sldMkLst>
        <pc:spChg chg="mod">
          <ac:chgData name="Leena Happo" userId="503e87f8-17cf-4bf9-bfd5-037c804c7d60" providerId="ADAL" clId="{28D26397-124C-4D9E-A6EF-693E8BD69747}" dt="2024-03-06T08:19:55.729" v="6380" actId="20577"/>
          <ac:spMkLst>
            <pc:docMk/>
            <pc:sldMk cId="1345422892" sldId="283"/>
            <ac:spMk id="2" creationId="{F5BF6BF0-39C0-0192-11C7-93491AE8E999}"/>
          </ac:spMkLst>
        </pc:spChg>
        <pc:spChg chg="mod">
          <ac:chgData name="Leena Happo" userId="503e87f8-17cf-4bf9-bfd5-037c804c7d60" providerId="ADAL" clId="{28D26397-124C-4D9E-A6EF-693E8BD69747}" dt="2024-03-07T08:52:47.976" v="7522" actId="207"/>
          <ac:spMkLst>
            <pc:docMk/>
            <pc:sldMk cId="1345422892" sldId="283"/>
            <ac:spMk id="3" creationId="{EC781D6E-59B3-1E9E-13A3-62C87E43CFED}"/>
          </ac:spMkLst>
        </pc:spChg>
      </pc:sldChg>
      <pc:sldChg chg="modSp add mod ord">
        <pc:chgData name="Leena Happo" userId="503e87f8-17cf-4bf9-bfd5-037c804c7d60" providerId="ADAL" clId="{28D26397-124C-4D9E-A6EF-693E8BD69747}" dt="2024-03-06T07:48:19.631" v="5146"/>
        <pc:sldMkLst>
          <pc:docMk/>
          <pc:sldMk cId="3835090990" sldId="284"/>
        </pc:sldMkLst>
        <pc:spChg chg="mod">
          <ac:chgData name="Leena Happo" userId="503e87f8-17cf-4bf9-bfd5-037c804c7d60" providerId="ADAL" clId="{28D26397-124C-4D9E-A6EF-693E8BD69747}" dt="2024-03-06T07:27:02.586" v="3911" actId="20577"/>
          <ac:spMkLst>
            <pc:docMk/>
            <pc:sldMk cId="3835090990" sldId="284"/>
            <ac:spMk id="2" creationId="{4E4A26D9-123D-CD86-DB31-AD2B0980EA40}"/>
          </ac:spMkLst>
        </pc:spChg>
        <pc:spChg chg="mod">
          <ac:chgData name="Leena Happo" userId="503e87f8-17cf-4bf9-bfd5-037c804c7d60" providerId="ADAL" clId="{28D26397-124C-4D9E-A6EF-693E8BD69747}" dt="2024-03-06T07:38:28.829" v="4503" actId="255"/>
          <ac:spMkLst>
            <pc:docMk/>
            <pc:sldMk cId="3835090990" sldId="284"/>
            <ac:spMk id="3" creationId="{966A5A8A-3F76-EBAC-3282-A77252A19188}"/>
          </ac:spMkLst>
        </pc:spChg>
      </pc:sldChg>
      <pc:sldChg chg="modSp add mod">
        <pc:chgData name="Leena Happo" userId="503e87f8-17cf-4bf9-bfd5-037c804c7d60" providerId="ADAL" clId="{28D26397-124C-4D9E-A6EF-693E8BD69747}" dt="2024-03-06T07:45:37.426" v="5140" actId="27636"/>
        <pc:sldMkLst>
          <pc:docMk/>
          <pc:sldMk cId="1282686561" sldId="285"/>
        </pc:sldMkLst>
        <pc:spChg chg="mod">
          <ac:chgData name="Leena Happo" userId="503e87f8-17cf-4bf9-bfd5-037c804c7d60" providerId="ADAL" clId="{28D26397-124C-4D9E-A6EF-693E8BD69747}" dt="2024-03-06T07:42:49.902" v="4811" actId="20577"/>
          <ac:spMkLst>
            <pc:docMk/>
            <pc:sldMk cId="1282686561" sldId="285"/>
            <ac:spMk id="2" creationId="{D046F9D3-4B87-17F0-C570-8485A05B4404}"/>
          </ac:spMkLst>
        </pc:spChg>
        <pc:spChg chg="mod">
          <ac:chgData name="Leena Happo" userId="503e87f8-17cf-4bf9-bfd5-037c804c7d60" providerId="ADAL" clId="{28D26397-124C-4D9E-A6EF-693E8BD69747}" dt="2024-03-06T07:45:37.426" v="5140" actId="27636"/>
          <ac:spMkLst>
            <pc:docMk/>
            <pc:sldMk cId="1282686561" sldId="285"/>
            <ac:spMk id="3" creationId="{1FDC1029-084C-75C8-B70B-3E4B5CC40F9D}"/>
          </ac:spMkLst>
        </pc:spChg>
      </pc:sldChg>
      <pc:sldChg chg="modSp add mod">
        <pc:chgData name="Leena Happo" userId="503e87f8-17cf-4bf9-bfd5-037c804c7d60" providerId="ADAL" clId="{28D26397-124C-4D9E-A6EF-693E8BD69747}" dt="2024-03-07T05:13:18.606" v="7159" actId="1076"/>
        <pc:sldMkLst>
          <pc:docMk/>
          <pc:sldMk cId="3948836000" sldId="286"/>
        </pc:sldMkLst>
        <pc:spChg chg="mod">
          <ac:chgData name="Leena Happo" userId="503e87f8-17cf-4bf9-bfd5-037c804c7d60" providerId="ADAL" clId="{28D26397-124C-4D9E-A6EF-693E8BD69747}" dt="2024-03-06T07:42:07.735" v="4782" actId="20577"/>
          <ac:spMkLst>
            <pc:docMk/>
            <pc:sldMk cId="3948836000" sldId="286"/>
            <ac:spMk id="2" creationId="{D6C99586-59E7-D46E-228A-99284C1275DC}"/>
          </ac:spMkLst>
        </pc:spChg>
        <pc:spChg chg="mod">
          <ac:chgData name="Leena Happo" userId="503e87f8-17cf-4bf9-bfd5-037c804c7d60" providerId="ADAL" clId="{28D26397-124C-4D9E-A6EF-693E8BD69747}" dt="2024-03-07T05:13:18.606" v="7159" actId="1076"/>
          <ac:spMkLst>
            <pc:docMk/>
            <pc:sldMk cId="3948836000" sldId="286"/>
            <ac:spMk id="3" creationId="{04C7A265-1C94-793D-4CEB-299E95FF4002}"/>
          </ac:spMkLst>
        </pc:spChg>
      </pc:sldChg>
      <pc:sldChg chg="modSp new mod">
        <pc:chgData name="Leena Happo" userId="503e87f8-17cf-4bf9-bfd5-037c804c7d60" providerId="ADAL" clId="{28D26397-124C-4D9E-A6EF-693E8BD69747}" dt="2024-03-07T05:15:13.279" v="7176" actId="20577"/>
        <pc:sldMkLst>
          <pc:docMk/>
          <pc:sldMk cId="60602995" sldId="287"/>
        </pc:sldMkLst>
        <pc:spChg chg="mod">
          <ac:chgData name="Leena Happo" userId="503e87f8-17cf-4bf9-bfd5-037c804c7d60" providerId="ADAL" clId="{28D26397-124C-4D9E-A6EF-693E8BD69747}" dt="2024-03-06T07:48:58.129" v="5192" actId="20577"/>
          <ac:spMkLst>
            <pc:docMk/>
            <pc:sldMk cId="60602995" sldId="287"/>
            <ac:spMk id="2" creationId="{D99DEA17-411F-CB34-ECE2-AFD6867AE7CD}"/>
          </ac:spMkLst>
        </pc:spChg>
        <pc:spChg chg="mod">
          <ac:chgData name="Leena Happo" userId="503e87f8-17cf-4bf9-bfd5-037c804c7d60" providerId="ADAL" clId="{28D26397-124C-4D9E-A6EF-693E8BD69747}" dt="2024-03-06T07:53:00.361" v="5246" actId="20577"/>
          <ac:spMkLst>
            <pc:docMk/>
            <pc:sldMk cId="60602995" sldId="287"/>
            <ac:spMk id="3" creationId="{EDB3EBA0-FAA1-2B59-0C71-DE090A0BCFA5}"/>
          </ac:spMkLst>
        </pc:spChg>
        <pc:spChg chg="mod">
          <ac:chgData name="Leena Happo" userId="503e87f8-17cf-4bf9-bfd5-037c804c7d60" providerId="ADAL" clId="{28D26397-124C-4D9E-A6EF-693E8BD69747}" dt="2024-03-07T05:15:13.279" v="7176" actId="20577"/>
          <ac:spMkLst>
            <pc:docMk/>
            <pc:sldMk cId="60602995" sldId="287"/>
            <ac:spMk id="4" creationId="{469E2A9C-2BAF-1D47-ADE3-04E6E971C3B1}"/>
          </ac:spMkLst>
        </pc:spChg>
      </pc:sldChg>
      <pc:sldChg chg="modSp add mod">
        <pc:chgData name="Leena Happo" userId="503e87f8-17cf-4bf9-bfd5-037c804c7d60" providerId="ADAL" clId="{28D26397-124C-4D9E-A6EF-693E8BD69747}" dt="2024-03-07T07:52:18.707" v="7313" actId="20577"/>
        <pc:sldMkLst>
          <pc:docMk/>
          <pc:sldMk cId="2522960906" sldId="288"/>
        </pc:sldMkLst>
        <pc:spChg chg="mod">
          <ac:chgData name="Leena Happo" userId="503e87f8-17cf-4bf9-bfd5-037c804c7d60" providerId="ADAL" clId="{28D26397-124C-4D9E-A6EF-693E8BD69747}" dt="2024-03-06T09:01:17.443" v="7056" actId="1035"/>
          <ac:spMkLst>
            <pc:docMk/>
            <pc:sldMk cId="2522960906" sldId="288"/>
            <ac:spMk id="2" creationId="{A9BC6619-0ADB-F202-382B-A4648BEEF815}"/>
          </ac:spMkLst>
        </pc:spChg>
        <pc:spChg chg="mod">
          <ac:chgData name="Leena Happo" userId="503e87f8-17cf-4bf9-bfd5-037c804c7d60" providerId="ADAL" clId="{28D26397-124C-4D9E-A6EF-693E8BD69747}" dt="2024-03-07T07:52:18.707" v="7313" actId="20577"/>
          <ac:spMkLst>
            <pc:docMk/>
            <pc:sldMk cId="2522960906" sldId="288"/>
            <ac:spMk id="3" creationId="{87160CE8-1335-0B0F-8CE1-0161499FADCF}"/>
          </ac:spMkLst>
        </pc:spChg>
      </pc:sldChg>
      <pc:sldChg chg="addSp delSp modSp add mod">
        <pc:chgData name="Leena Happo" userId="503e87f8-17cf-4bf9-bfd5-037c804c7d60" providerId="ADAL" clId="{28D26397-124C-4D9E-A6EF-693E8BD69747}" dt="2024-03-06T09:01:30.917" v="7059" actId="1035"/>
        <pc:sldMkLst>
          <pc:docMk/>
          <pc:sldMk cId="3686286552" sldId="289"/>
        </pc:sldMkLst>
        <pc:spChg chg="mod">
          <ac:chgData name="Leena Happo" userId="503e87f8-17cf-4bf9-bfd5-037c804c7d60" providerId="ADAL" clId="{28D26397-124C-4D9E-A6EF-693E8BD69747}" dt="2024-03-06T09:01:30.917" v="7059" actId="1035"/>
          <ac:spMkLst>
            <pc:docMk/>
            <pc:sldMk cId="3686286552" sldId="289"/>
            <ac:spMk id="2" creationId="{276DF019-62D4-436C-501C-13B8700E3EC6}"/>
          </ac:spMkLst>
        </pc:spChg>
        <pc:spChg chg="mod">
          <ac:chgData name="Leena Happo" userId="503e87f8-17cf-4bf9-bfd5-037c804c7d60" providerId="ADAL" clId="{28D26397-124C-4D9E-A6EF-693E8BD69747}" dt="2024-03-06T08:04:34.735" v="5490" actId="20577"/>
          <ac:spMkLst>
            <pc:docMk/>
            <pc:sldMk cId="3686286552" sldId="289"/>
            <ac:spMk id="3" creationId="{1050DFB3-5248-8832-4DAE-46B2118643BC}"/>
          </ac:spMkLst>
        </pc:spChg>
        <pc:spChg chg="add del">
          <ac:chgData name="Leena Happo" userId="503e87f8-17cf-4bf9-bfd5-037c804c7d60" providerId="ADAL" clId="{28D26397-124C-4D9E-A6EF-693E8BD69747}" dt="2024-03-06T08:02:29.001" v="5458" actId="22"/>
          <ac:spMkLst>
            <pc:docMk/>
            <pc:sldMk cId="3686286552" sldId="289"/>
            <ac:spMk id="5" creationId="{FD3C6765-AE9D-F253-A8D5-F202402BA91A}"/>
          </ac:spMkLst>
        </pc:spChg>
      </pc:sldChg>
      <pc:sldChg chg="modSp add mod">
        <pc:chgData name="Leena Happo" userId="503e87f8-17cf-4bf9-bfd5-037c804c7d60" providerId="ADAL" clId="{28D26397-124C-4D9E-A6EF-693E8BD69747}" dt="2024-03-07T07:57:03.476" v="7484" actId="20577"/>
        <pc:sldMkLst>
          <pc:docMk/>
          <pc:sldMk cId="877556943" sldId="290"/>
        </pc:sldMkLst>
        <pc:spChg chg="mod">
          <ac:chgData name="Leena Happo" userId="503e87f8-17cf-4bf9-bfd5-037c804c7d60" providerId="ADAL" clId="{28D26397-124C-4D9E-A6EF-693E8BD69747}" dt="2024-03-07T07:57:03.476" v="7484" actId="20577"/>
          <ac:spMkLst>
            <pc:docMk/>
            <pc:sldMk cId="877556943" sldId="290"/>
            <ac:spMk id="3" creationId="{85CE5587-DA9A-4121-8411-8F8920B53E49}"/>
          </ac:spMkLst>
        </pc:spChg>
      </pc:sldChg>
      <pc:sldChg chg="modSp add mod">
        <pc:chgData name="Leena Happo" userId="503e87f8-17cf-4bf9-bfd5-037c804c7d60" providerId="ADAL" clId="{28D26397-124C-4D9E-A6EF-693E8BD69747}" dt="2024-03-07T07:59:34.802" v="7521" actId="20577"/>
        <pc:sldMkLst>
          <pc:docMk/>
          <pc:sldMk cId="2499789284" sldId="291"/>
        </pc:sldMkLst>
        <pc:spChg chg="mod">
          <ac:chgData name="Leena Happo" userId="503e87f8-17cf-4bf9-bfd5-037c804c7d60" providerId="ADAL" clId="{28D26397-124C-4D9E-A6EF-693E8BD69747}" dt="2024-03-06T09:01:40.131" v="7060" actId="14100"/>
          <ac:spMkLst>
            <pc:docMk/>
            <pc:sldMk cId="2499789284" sldId="291"/>
            <ac:spMk id="2" creationId="{7FAA8224-C606-CCE7-5836-7B0EAA89A4EA}"/>
          </ac:spMkLst>
        </pc:spChg>
        <pc:spChg chg="mod">
          <ac:chgData name="Leena Happo" userId="503e87f8-17cf-4bf9-bfd5-037c804c7d60" providerId="ADAL" clId="{28D26397-124C-4D9E-A6EF-693E8BD69747}" dt="2024-03-07T07:59:34.802" v="7521" actId="20577"/>
          <ac:spMkLst>
            <pc:docMk/>
            <pc:sldMk cId="2499789284" sldId="291"/>
            <ac:spMk id="3" creationId="{4D414566-6857-B02B-E7A9-063714534B56}"/>
          </ac:spMkLst>
        </pc:spChg>
      </pc:sldChg>
      <pc:sldChg chg="modSp add del mod">
        <pc:chgData name="Leena Happo" userId="503e87f8-17cf-4bf9-bfd5-037c804c7d60" providerId="ADAL" clId="{28D26397-124C-4D9E-A6EF-693E8BD69747}" dt="2024-03-07T05:11:46.633" v="7158" actId="47"/>
        <pc:sldMkLst>
          <pc:docMk/>
          <pc:sldMk cId="3053238662" sldId="292"/>
        </pc:sldMkLst>
        <pc:spChg chg="mod">
          <ac:chgData name="Leena Happo" userId="503e87f8-17cf-4bf9-bfd5-037c804c7d60" providerId="ADAL" clId="{28D26397-124C-4D9E-A6EF-693E8BD69747}" dt="2024-03-06T08:54:12.930" v="6923" actId="20577"/>
          <ac:spMkLst>
            <pc:docMk/>
            <pc:sldMk cId="3053238662" sldId="292"/>
            <ac:spMk id="2" creationId="{BD10D099-F8AA-7C13-AABE-D5EE2F39C413}"/>
          </ac:spMkLst>
        </pc:spChg>
      </pc:sldChg>
      <pc:sldChg chg="modSp add mod">
        <pc:chgData name="Leena Happo" userId="503e87f8-17cf-4bf9-bfd5-037c804c7d60" providerId="ADAL" clId="{28D26397-124C-4D9E-A6EF-693E8BD69747}" dt="2024-03-06T08:53:47.862" v="6900" actId="1076"/>
        <pc:sldMkLst>
          <pc:docMk/>
          <pc:sldMk cId="2455977714" sldId="293"/>
        </pc:sldMkLst>
        <pc:spChg chg="mod">
          <ac:chgData name="Leena Happo" userId="503e87f8-17cf-4bf9-bfd5-037c804c7d60" providerId="ADAL" clId="{28D26397-124C-4D9E-A6EF-693E8BD69747}" dt="2024-03-06T08:22:41.267" v="6433" actId="14100"/>
          <ac:spMkLst>
            <pc:docMk/>
            <pc:sldMk cId="2455977714" sldId="293"/>
            <ac:spMk id="2" creationId="{E26AAA30-232E-39AD-C426-BD61F35387EA}"/>
          </ac:spMkLst>
        </pc:spChg>
        <pc:spChg chg="mod">
          <ac:chgData name="Leena Happo" userId="503e87f8-17cf-4bf9-bfd5-037c804c7d60" providerId="ADAL" clId="{28D26397-124C-4D9E-A6EF-693E8BD69747}" dt="2024-03-06T08:53:47.862" v="6900" actId="1076"/>
          <ac:spMkLst>
            <pc:docMk/>
            <pc:sldMk cId="2455977714" sldId="293"/>
            <ac:spMk id="3" creationId="{83BA8D69-1861-27B3-4F42-66103A00A846}"/>
          </ac:spMkLst>
        </pc:spChg>
      </pc:sldChg>
      <pc:sldChg chg="modSp add mod">
        <pc:chgData name="Leena Happo" userId="503e87f8-17cf-4bf9-bfd5-037c804c7d60" providerId="ADAL" clId="{28D26397-124C-4D9E-A6EF-693E8BD69747}" dt="2024-03-06T08:25:07.487" v="6447" actId="20577"/>
        <pc:sldMkLst>
          <pc:docMk/>
          <pc:sldMk cId="16694774" sldId="294"/>
        </pc:sldMkLst>
        <pc:spChg chg="mod">
          <ac:chgData name="Leena Happo" userId="503e87f8-17cf-4bf9-bfd5-037c804c7d60" providerId="ADAL" clId="{28D26397-124C-4D9E-A6EF-693E8BD69747}" dt="2024-03-06T08:24:32.456" v="6441" actId="2711"/>
          <ac:spMkLst>
            <pc:docMk/>
            <pc:sldMk cId="16694774" sldId="294"/>
            <ac:spMk id="2" creationId="{B6F566C4-EC22-2CDE-B3F5-CA42636CD840}"/>
          </ac:spMkLst>
        </pc:spChg>
        <pc:spChg chg="mod">
          <ac:chgData name="Leena Happo" userId="503e87f8-17cf-4bf9-bfd5-037c804c7d60" providerId="ADAL" clId="{28D26397-124C-4D9E-A6EF-693E8BD69747}" dt="2024-03-06T08:25:07.487" v="6447" actId="20577"/>
          <ac:spMkLst>
            <pc:docMk/>
            <pc:sldMk cId="16694774" sldId="294"/>
            <ac:spMk id="3" creationId="{7C0724A4-2AEF-20A0-1E82-85EDD6B7DF51}"/>
          </ac:spMkLst>
        </pc:spChg>
      </pc:sldChg>
      <pc:sldChg chg="modSp add mod">
        <pc:chgData name="Leena Happo" userId="503e87f8-17cf-4bf9-bfd5-037c804c7d60" providerId="ADAL" clId="{28D26397-124C-4D9E-A6EF-693E8BD69747}" dt="2024-03-06T08:27:48.153" v="6457" actId="2711"/>
        <pc:sldMkLst>
          <pc:docMk/>
          <pc:sldMk cId="1762918031" sldId="295"/>
        </pc:sldMkLst>
        <pc:spChg chg="mod">
          <ac:chgData name="Leena Happo" userId="503e87f8-17cf-4bf9-bfd5-037c804c7d60" providerId="ADAL" clId="{28D26397-124C-4D9E-A6EF-693E8BD69747}" dt="2024-03-06T08:27:48.153" v="6457" actId="2711"/>
          <ac:spMkLst>
            <pc:docMk/>
            <pc:sldMk cId="1762918031" sldId="295"/>
            <ac:spMk id="2" creationId="{44BF786A-89AF-5304-FBC0-DFCADBCAE4A0}"/>
          </ac:spMkLst>
        </pc:spChg>
        <pc:spChg chg="mod">
          <ac:chgData name="Leena Happo" userId="503e87f8-17cf-4bf9-bfd5-037c804c7d60" providerId="ADAL" clId="{28D26397-124C-4D9E-A6EF-693E8BD69747}" dt="2024-03-06T08:27:35.729" v="6456" actId="255"/>
          <ac:spMkLst>
            <pc:docMk/>
            <pc:sldMk cId="1762918031" sldId="295"/>
            <ac:spMk id="3" creationId="{0986C78B-AC88-52D5-E5E2-4D2089DC5418}"/>
          </ac:spMkLst>
        </pc:spChg>
      </pc:sldChg>
      <pc:sldChg chg="addSp delSp modSp add mod ord addCm delCm">
        <pc:chgData name="Leena Happo" userId="503e87f8-17cf-4bf9-bfd5-037c804c7d60" providerId="ADAL" clId="{28D26397-124C-4D9E-A6EF-693E8BD69747}" dt="2024-03-07T09:00:44.577" v="7744" actId="20577"/>
        <pc:sldMkLst>
          <pc:docMk/>
          <pc:sldMk cId="985734667" sldId="296"/>
        </pc:sldMkLst>
        <pc:spChg chg="mod">
          <ac:chgData name="Leena Happo" userId="503e87f8-17cf-4bf9-bfd5-037c804c7d60" providerId="ADAL" clId="{28D26397-124C-4D9E-A6EF-693E8BD69747}" dt="2024-03-07T09:00:11.388" v="7741" actId="14100"/>
          <ac:spMkLst>
            <pc:docMk/>
            <pc:sldMk cId="985734667" sldId="296"/>
            <ac:spMk id="2" creationId="{EA96AED3-5FBF-1064-4FC9-E0E89BCDB57E}"/>
          </ac:spMkLst>
        </pc:spChg>
        <pc:spChg chg="add del mod">
          <ac:chgData name="Leena Happo" userId="503e87f8-17cf-4bf9-bfd5-037c804c7d60" providerId="ADAL" clId="{28D26397-124C-4D9E-A6EF-693E8BD69747}" dt="2024-03-06T08:34:56.209" v="6536" actId="3680"/>
          <ac:spMkLst>
            <pc:docMk/>
            <pc:sldMk cId="985734667" sldId="296"/>
            <ac:spMk id="3" creationId="{DBB87646-634E-9649-9553-4AACC4F92578}"/>
          </ac:spMkLst>
        </pc:spChg>
        <pc:graphicFrameChg chg="add del mod ord modGraphic">
          <ac:chgData name="Leena Happo" userId="503e87f8-17cf-4bf9-bfd5-037c804c7d60" providerId="ADAL" clId="{28D26397-124C-4D9E-A6EF-693E8BD69747}" dt="2024-03-06T08:29:42.624" v="6503" actId="3680"/>
          <ac:graphicFrameMkLst>
            <pc:docMk/>
            <pc:sldMk cId="985734667" sldId="296"/>
            <ac:graphicFrameMk id="4" creationId="{4D8A40B3-D54D-A37B-1D48-1130C9CA6549}"/>
          </ac:graphicFrameMkLst>
        </pc:graphicFrameChg>
        <pc:graphicFrameChg chg="add del mod ord modGraphic">
          <ac:chgData name="Leena Happo" userId="503e87f8-17cf-4bf9-bfd5-037c804c7d60" providerId="ADAL" clId="{28D26397-124C-4D9E-A6EF-693E8BD69747}" dt="2024-03-06T08:34:45.105" v="6535" actId="3680"/>
          <ac:graphicFrameMkLst>
            <pc:docMk/>
            <pc:sldMk cId="985734667" sldId="296"/>
            <ac:graphicFrameMk id="7" creationId="{ABDAC9D2-C3B5-A365-6ADB-72F43333B410}"/>
          </ac:graphicFrameMkLst>
        </pc:graphicFrameChg>
        <pc:graphicFrameChg chg="add del mod modGraphic">
          <ac:chgData name="Leena Happo" userId="503e87f8-17cf-4bf9-bfd5-037c804c7d60" providerId="ADAL" clId="{28D26397-124C-4D9E-A6EF-693E8BD69747}" dt="2024-03-06T08:34:43.982" v="6532" actId="3680"/>
          <ac:graphicFrameMkLst>
            <pc:docMk/>
            <pc:sldMk cId="985734667" sldId="296"/>
            <ac:graphicFrameMk id="8" creationId="{6B846E68-BC3D-2409-8045-163287CE041E}"/>
          </ac:graphicFrameMkLst>
        </pc:graphicFrameChg>
        <pc:graphicFrameChg chg="add mod ord modGraphic">
          <ac:chgData name="Leena Happo" userId="503e87f8-17cf-4bf9-bfd5-037c804c7d60" providerId="ADAL" clId="{28D26397-124C-4D9E-A6EF-693E8BD69747}" dt="2024-03-07T08:59:57.848" v="7738" actId="1076"/>
          <ac:graphicFrameMkLst>
            <pc:docMk/>
            <pc:sldMk cId="985734667" sldId="296"/>
            <ac:graphicFrameMk id="9" creationId="{4845DEC2-24A6-82F1-D909-277C52832E2C}"/>
          </ac:graphicFrameMkLst>
        </pc:graphicFrameChg>
        <pc:graphicFrameChg chg="add mod modGraphic">
          <ac:chgData name="Leena Happo" userId="503e87f8-17cf-4bf9-bfd5-037c804c7d60" providerId="ADAL" clId="{28D26397-124C-4D9E-A6EF-693E8BD69747}" dt="2024-03-07T09:00:44.577" v="7744" actId="20577"/>
          <ac:graphicFrameMkLst>
            <pc:docMk/>
            <pc:sldMk cId="985734667" sldId="296"/>
            <ac:graphicFrameMk id="11" creationId="{6F49345F-E9A3-5338-D429-428D0BD59916}"/>
          </ac:graphicFrameMkLst>
        </pc:graphicFrameChg>
        <pc:graphicFrameChg chg="add mod modGraphic">
          <ac:chgData name="Leena Happo" userId="503e87f8-17cf-4bf9-bfd5-037c804c7d60" providerId="ADAL" clId="{28D26397-124C-4D9E-A6EF-693E8BD69747}" dt="2024-03-06T08:43:50.138" v="6632" actId="2161"/>
          <ac:graphicFrameMkLst>
            <pc:docMk/>
            <pc:sldMk cId="985734667" sldId="296"/>
            <ac:graphicFrameMk id="12" creationId="{27A7B6ED-9850-26DD-A5F7-0924B33D6DA2}"/>
          </ac:graphicFrameMkLst>
        </pc:graphicFrameChg>
        <pc:graphicFrameChg chg="add mod modGraphic">
          <ac:chgData name="Leena Happo" userId="503e87f8-17cf-4bf9-bfd5-037c804c7d60" providerId="ADAL" clId="{28D26397-124C-4D9E-A6EF-693E8BD69747}" dt="2024-03-07T08:57:04.279" v="7589" actId="20577"/>
          <ac:graphicFrameMkLst>
            <pc:docMk/>
            <pc:sldMk cId="985734667" sldId="296"/>
            <ac:graphicFrameMk id="13" creationId="{993D1BCE-B7D9-E468-D04F-45784ADDC787}"/>
          </ac:graphicFrameMkLst>
        </pc:graphicFrameChg>
        <pc:inkChg chg="add del">
          <ac:chgData name="Leena Happo" userId="503e87f8-17cf-4bf9-bfd5-037c804c7d60" providerId="ADAL" clId="{28D26397-124C-4D9E-A6EF-693E8BD69747}" dt="2024-03-06T08:36:58.141" v="6543" actId="9405"/>
          <ac:inkMkLst>
            <pc:docMk/>
            <pc:sldMk cId="985734667" sldId="296"/>
            <ac:inkMk id="10" creationId="{B62DB048-7AF7-488D-5498-1029A949C7A5}"/>
          </ac:inkMkLst>
        </pc:inkChg>
      </pc:sldChg>
      <pc:sldChg chg="modSp new mod">
        <pc:chgData name="Leena Happo" userId="503e87f8-17cf-4bf9-bfd5-037c804c7d60" providerId="ADAL" clId="{28D26397-124C-4D9E-A6EF-693E8BD69747}" dt="2024-03-07T05:18:09.157" v="7259" actId="27636"/>
        <pc:sldMkLst>
          <pc:docMk/>
          <pc:sldMk cId="1343323871" sldId="297"/>
        </pc:sldMkLst>
        <pc:spChg chg="mod">
          <ac:chgData name="Leena Happo" userId="503e87f8-17cf-4bf9-bfd5-037c804c7d60" providerId="ADAL" clId="{28D26397-124C-4D9E-A6EF-693E8BD69747}" dt="2024-03-07T05:17:32.801" v="7187" actId="20577"/>
          <ac:spMkLst>
            <pc:docMk/>
            <pc:sldMk cId="1343323871" sldId="297"/>
            <ac:spMk id="2" creationId="{C924EEF9-8307-4754-7C8F-07B65AC94AB5}"/>
          </ac:spMkLst>
        </pc:spChg>
        <pc:spChg chg="mod">
          <ac:chgData name="Leena Happo" userId="503e87f8-17cf-4bf9-bfd5-037c804c7d60" providerId="ADAL" clId="{28D26397-124C-4D9E-A6EF-693E8BD69747}" dt="2024-03-07T05:18:09.157" v="7259" actId="27636"/>
          <ac:spMkLst>
            <pc:docMk/>
            <pc:sldMk cId="1343323871" sldId="297"/>
            <ac:spMk id="3" creationId="{70B53317-5B53-E829-07C2-41AE27756727}"/>
          </ac:spMkLst>
        </pc:spChg>
      </pc:sldChg>
    </pc:docChg>
  </pc:docChgLst>
  <pc:docChgLst>
    <pc:chgData name="Leena Happo" userId="503e87f8-17cf-4bf9-bfd5-037c804c7d60" providerId="ADAL" clId="{511DEFC6-3FC0-423E-AB69-49ADF3B6D366}"/>
    <pc:docChg chg="undo custSel addSld modSld">
      <pc:chgData name="Leena Happo" userId="503e87f8-17cf-4bf9-bfd5-037c804c7d60" providerId="ADAL" clId="{511DEFC6-3FC0-423E-AB69-49ADF3B6D366}" dt="2024-12-04T07:22:12.220" v="401" actId="20577"/>
      <pc:docMkLst>
        <pc:docMk/>
      </pc:docMkLst>
      <pc:sldChg chg="modSp mod">
        <pc:chgData name="Leena Happo" userId="503e87f8-17cf-4bf9-bfd5-037c804c7d60" providerId="ADAL" clId="{511DEFC6-3FC0-423E-AB69-49ADF3B6D366}" dt="2024-12-04T07:21:39.762" v="365" actId="20577"/>
        <pc:sldMkLst>
          <pc:docMk/>
          <pc:sldMk cId="2798047096" sldId="257"/>
        </pc:sldMkLst>
        <pc:spChg chg="mod">
          <ac:chgData name="Leena Happo" userId="503e87f8-17cf-4bf9-bfd5-037c804c7d60" providerId="ADAL" clId="{511DEFC6-3FC0-423E-AB69-49ADF3B6D366}" dt="2024-12-04T07:21:39.762" v="365" actId="20577"/>
          <ac:spMkLst>
            <pc:docMk/>
            <pc:sldMk cId="2798047096" sldId="257"/>
            <ac:spMk id="3" creationId="{00000000-0000-0000-0000-000000000000}"/>
          </ac:spMkLst>
        </pc:spChg>
      </pc:sldChg>
      <pc:sldChg chg="modSp mod">
        <pc:chgData name="Leena Happo" userId="503e87f8-17cf-4bf9-bfd5-037c804c7d60" providerId="ADAL" clId="{511DEFC6-3FC0-423E-AB69-49ADF3B6D366}" dt="2024-11-27T07:52:50.423" v="52" actId="207"/>
        <pc:sldMkLst>
          <pc:docMk/>
          <pc:sldMk cId="2170515717" sldId="275"/>
        </pc:sldMkLst>
        <pc:spChg chg="mod">
          <ac:chgData name="Leena Happo" userId="503e87f8-17cf-4bf9-bfd5-037c804c7d60" providerId="ADAL" clId="{511DEFC6-3FC0-423E-AB69-49ADF3B6D366}" dt="2024-11-27T07:52:50.423" v="52" actId="207"/>
          <ac:spMkLst>
            <pc:docMk/>
            <pc:sldMk cId="2170515717" sldId="275"/>
            <ac:spMk id="3" creationId="{6B89B059-F6F4-AEFE-24C3-FA44BBE08DB5}"/>
          </ac:spMkLst>
        </pc:spChg>
      </pc:sldChg>
      <pc:sldChg chg="modSp mod">
        <pc:chgData name="Leena Happo" userId="503e87f8-17cf-4bf9-bfd5-037c804c7d60" providerId="ADAL" clId="{511DEFC6-3FC0-423E-AB69-49ADF3B6D366}" dt="2024-11-27T08:02:53.815" v="53" actId="207"/>
        <pc:sldMkLst>
          <pc:docMk/>
          <pc:sldMk cId="472877067" sldId="279"/>
        </pc:sldMkLst>
        <pc:spChg chg="mod">
          <ac:chgData name="Leena Happo" userId="503e87f8-17cf-4bf9-bfd5-037c804c7d60" providerId="ADAL" clId="{511DEFC6-3FC0-423E-AB69-49ADF3B6D366}" dt="2024-11-27T08:02:53.815" v="53" actId="207"/>
          <ac:spMkLst>
            <pc:docMk/>
            <pc:sldMk cId="472877067" sldId="279"/>
            <ac:spMk id="3" creationId="{BAC202CD-FE71-D3E9-56D7-E6F2DCA99A81}"/>
          </ac:spMkLst>
        </pc:spChg>
      </pc:sldChg>
      <pc:sldChg chg="modSp mod">
        <pc:chgData name="Leena Happo" userId="503e87f8-17cf-4bf9-bfd5-037c804c7d60" providerId="ADAL" clId="{511DEFC6-3FC0-423E-AB69-49ADF3B6D366}" dt="2024-12-02T06:50:13.029" v="320" actId="20577"/>
        <pc:sldMkLst>
          <pc:docMk/>
          <pc:sldMk cId="1602434579" sldId="280"/>
        </pc:sldMkLst>
        <pc:spChg chg="mod">
          <ac:chgData name="Leena Happo" userId="503e87f8-17cf-4bf9-bfd5-037c804c7d60" providerId="ADAL" clId="{511DEFC6-3FC0-423E-AB69-49ADF3B6D366}" dt="2024-12-02T06:50:13.029" v="320" actId="20577"/>
          <ac:spMkLst>
            <pc:docMk/>
            <pc:sldMk cId="1602434579" sldId="280"/>
            <ac:spMk id="3" creationId="{B0CEFDDA-68BD-964E-E54C-90E4079AAD67}"/>
          </ac:spMkLst>
        </pc:spChg>
      </pc:sldChg>
      <pc:sldChg chg="modSp mod">
        <pc:chgData name="Leena Happo" userId="503e87f8-17cf-4bf9-bfd5-037c804c7d60" providerId="ADAL" clId="{511DEFC6-3FC0-423E-AB69-49ADF3B6D366}" dt="2024-11-27T08:44:14.305" v="67" actId="255"/>
        <pc:sldMkLst>
          <pc:docMk/>
          <pc:sldMk cId="3457472427" sldId="282"/>
        </pc:sldMkLst>
        <pc:spChg chg="mod">
          <ac:chgData name="Leena Happo" userId="503e87f8-17cf-4bf9-bfd5-037c804c7d60" providerId="ADAL" clId="{511DEFC6-3FC0-423E-AB69-49ADF3B6D366}" dt="2024-11-27T08:44:14.305" v="67" actId="255"/>
          <ac:spMkLst>
            <pc:docMk/>
            <pc:sldMk cId="3457472427" sldId="282"/>
            <ac:spMk id="3" creationId="{1F25957D-6311-D567-F3D5-C82CE9134EDA}"/>
          </ac:spMkLst>
        </pc:spChg>
      </pc:sldChg>
      <pc:sldChg chg="modSp mod">
        <pc:chgData name="Leena Happo" userId="503e87f8-17cf-4bf9-bfd5-037c804c7d60" providerId="ADAL" clId="{511DEFC6-3FC0-423E-AB69-49ADF3B6D366}" dt="2024-11-27T06:11:30.540" v="50" actId="207"/>
        <pc:sldMkLst>
          <pc:docMk/>
          <pc:sldMk cId="1282686561" sldId="285"/>
        </pc:sldMkLst>
        <pc:spChg chg="mod">
          <ac:chgData name="Leena Happo" userId="503e87f8-17cf-4bf9-bfd5-037c804c7d60" providerId="ADAL" clId="{511DEFC6-3FC0-423E-AB69-49ADF3B6D366}" dt="2024-11-27T06:11:30.540" v="50" actId="207"/>
          <ac:spMkLst>
            <pc:docMk/>
            <pc:sldMk cId="1282686561" sldId="285"/>
            <ac:spMk id="3" creationId="{1FDC1029-084C-75C8-B70B-3E4B5CC40F9D}"/>
          </ac:spMkLst>
        </pc:spChg>
      </pc:sldChg>
      <pc:sldChg chg="modSp mod">
        <pc:chgData name="Leena Happo" userId="503e87f8-17cf-4bf9-bfd5-037c804c7d60" providerId="ADAL" clId="{511DEFC6-3FC0-423E-AB69-49ADF3B6D366}" dt="2024-11-27T08:29:00.629" v="54" actId="207"/>
        <pc:sldMkLst>
          <pc:docMk/>
          <pc:sldMk cId="2499789284" sldId="291"/>
        </pc:sldMkLst>
        <pc:spChg chg="mod">
          <ac:chgData name="Leena Happo" userId="503e87f8-17cf-4bf9-bfd5-037c804c7d60" providerId="ADAL" clId="{511DEFC6-3FC0-423E-AB69-49ADF3B6D366}" dt="2024-11-27T08:29:00.629" v="54" actId="207"/>
          <ac:spMkLst>
            <pc:docMk/>
            <pc:sldMk cId="2499789284" sldId="291"/>
            <ac:spMk id="3" creationId="{4D414566-6857-B02B-E7A9-063714534B56}"/>
          </ac:spMkLst>
        </pc:spChg>
      </pc:sldChg>
      <pc:sldChg chg="modSp mod">
        <pc:chgData name="Leena Happo" userId="503e87f8-17cf-4bf9-bfd5-037c804c7d60" providerId="ADAL" clId="{511DEFC6-3FC0-423E-AB69-49ADF3B6D366}" dt="2024-11-27T09:08:57.791" v="164" actId="255"/>
        <pc:sldMkLst>
          <pc:docMk/>
          <pc:sldMk cId="1762918031" sldId="295"/>
        </pc:sldMkLst>
        <pc:spChg chg="mod">
          <ac:chgData name="Leena Happo" userId="503e87f8-17cf-4bf9-bfd5-037c804c7d60" providerId="ADAL" clId="{511DEFC6-3FC0-423E-AB69-49ADF3B6D366}" dt="2024-11-27T09:08:57.791" v="164" actId="255"/>
          <ac:spMkLst>
            <pc:docMk/>
            <pc:sldMk cId="1762918031" sldId="295"/>
            <ac:spMk id="3" creationId="{0986C78B-AC88-52D5-E5E2-4D2089DC5418}"/>
          </ac:spMkLst>
        </pc:spChg>
      </pc:sldChg>
      <pc:sldChg chg="modSp mod">
        <pc:chgData name="Leena Happo" userId="503e87f8-17cf-4bf9-bfd5-037c804c7d60" providerId="ADAL" clId="{511DEFC6-3FC0-423E-AB69-49ADF3B6D366}" dt="2024-12-04T07:22:12.220" v="401" actId="20577"/>
        <pc:sldMkLst>
          <pc:docMk/>
          <pc:sldMk cId="1343323871" sldId="297"/>
        </pc:sldMkLst>
        <pc:spChg chg="mod">
          <ac:chgData name="Leena Happo" userId="503e87f8-17cf-4bf9-bfd5-037c804c7d60" providerId="ADAL" clId="{511DEFC6-3FC0-423E-AB69-49ADF3B6D366}" dt="2024-12-04T07:22:12.220" v="401" actId="20577"/>
          <ac:spMkLst>
            <pc:docMk/>
            <pc:sldMk cId="1343323871" sldId="297"/>
            <ac:spMk id="3" creationId="{70B53317-5B53-E829-07C2-41AE27756727}"/>
          </ac:spMkLst>
        </pc:spChg>
      </pc:sldChg>
      <pc:sldChg chg="modSp add mod">
        <pc:chgData name="Leena Happo" userId="503e87f8-17cf-4bf9-bfd5-037c804c7d60" providerId="ADAL" clId="{511DEFC6-3FC0-423E-AB69-49ADF3B6D366}" dt="2024-11-27T09:15:46.380" v="303" actId="20577"/>
        <pc:sldMkLst>
          <pc:docMk/>
          <pc:sldMk cId="861477144" sldId="298"/>
        </pc:sldMkLst>
        <pc:spChg chg="mod">
          <ac:chgData name="Leena Happo" userId="503e87f8-17cf-4bf9-bfd5-037c804c7d60" providerId="ADAL" clId="{511DEFC6-3FC0-423E-AB69-49ADF3B6D366}" dt="2024-11-27T09:13:16.179" v="282" actId="14100"/>
          <ac:spMkLst>
            <pc:docMk/>
            <pc:sldMk cId="861477144" sldId="298"/>
            <ac:spMk id="2" creationId="{3B808422-9C79-1AA6-BC92-00BDC507CD68}"/>
          </ac:spMkLst>
        </pc:spChg>
        <pc:spChg chg="mod">
          <ac:chgData name="Leena Happo" userId="503e87f8-17cf-4bf9-bfd5-037c804c7d60" providerId="ADAL" clId="{511DEFC6-3FC0-423E-AB69-49ADF3B6D366}" dt="2024-11-27T09:15:46.380" v="303" actId="20577"/>
          <ac:spMkLst>
            <pc:docMk/>
            <pc:sldMk cId="861477144" sldId="298"/>
            <ac:spMk id="3" creationId="{2FFF8C09-0B41-9BFD-B229-C0B8D3563AD3}"/>
          </ac:spMkLst>
        </pc:spChg>
      </pc:sldChg>
    </pc:docChg>
  </pc:docChgLst>
  <pc:docChgLst>
    <pc:chgData name="Leena Happo" userId="503e87f8-17cf-4bf9-bfd5-037c804c7d60" providerId="ADAL" clId="{A558473B-1087-4D84-A8D1-2BC29425D8D1}"/>
    <pc:docChg chg="custSel modSld">
      <pc:chgData name="Leena Happo" userId="503e87f8-17cf-4bf9-bfd5-037c804c7d60" providerId="ADAL" clId="{A558473B-1087-4D84-A8D1-2BC29425D8D1}" dt="2024-10-08T05:00:49.972" v="290" actId="20577"/>
      <pc:docMkLst>
        <pc:docMk/>
      </pc:docMkLst>
      <pc:sldChg chg="modSp mod">
        <pc:chgData name="Leena Happo" userId="503e87f8-17cf-4bf9-bfd5-037c804c7d60" providerId="ADAL" clId="{A558473B-1087-4D84-A8D1-2BC29425D8D1}" dt="2024-10-08T05:00:49.972" v="290" actId="20577"/>
        <pc:sldMkLst>
          <pc:docMk/>
          <pc:sldMk cId="2798047096" sldId="257"/>
        </pc:sldMkLst>
        <pc:spChg chg="mod">
          <ac:chgData name="Leena Happo" userId="503e87f8-17cf-4bf9-bfd5-037c804c7d60" providerId="ADAL" clId="{A558473B-1087-4D84-A8D1-2BC29425D8D1}" dt="2024-10-08T05:00:49.972" v="290" actId="20577"/>
          <ac:spMkLst>
            <pc:docMk/>
            <pc:sldMk cId="2798047096" sldId="257"/>
            <ac:spMk id="3" creationId="{00000000-0000-0000-0000-000000000000}"/>
          </ac:spMkLst>
        </pc:spChg>
      </pc:sldChg>
      <pc:sldChg chg="modSp mod">
        <pc:chgData name="Leena Happo" userId="503e87f8-17cf-4bf9-bfd5-037c804c7d60" providerId="ADAL" clId="{A558473B-1087-4D84-A8D1-2BC29425D8D1}" dt="2024-10-07T11:34:30.193" v="82" actId="20577"/>
        <pc:sldMkLst>
          <pc:docMk/>
          <pc:sldMk cId="684342303" sldId="258"/>
        </pc:sldMkLst>
        <pc:spChg chg="mod">
          <ac:chgData name="Leena Happo" userId="503e87f8-17cf-4bf9-bfd5-037c804c7d60" providerId="ADAL" clId="{A558473B-1087-4D84-A8D1-2BC29425D8D1}" dt="2024-10-07T11:34:30.193" v="82" actId="20577"/>
          <ac:spMkLst>
            <pc:docMk/>
            <pc:sldMk cId="684342303" sldId="258"/>
            <ac:spMk id="3" creationId="{00000000-0000-0000-0000-000000000000}"/>
          </ac:spMkLst>
        </pc:spChg>
      </pc:sldChg>
      <pc:sldChg chg="modSp mod">
        <pc:chgData name="Leena Happo" userId="503e87f8-17cf-4bf9-bfd5-037c804c7d60" providerId="ADAL" clId="{A558473B-1087-4D84-A8D1-2BC29425D8D1}" dt="2024-10-07T12:06:00.896" v="283" actId="20577"/>
        <pc:sldMkLst>
          <pc:docMk/>
          <pc:sldMk cId="2200335453" sldId="269"/>
        </pc:sldMkLst>
        <pc:spChg chg="mod">
          <ac:chgData name="Leena Happo" userId="503e87f8-17cf-4bf9-bfd5-037c804c7d60" providerId="ADAL" clId="{A558473B-1087-4D84-A8D1-2BC29425D8D1}" dt="2024-10-07T12:06:00.896" v="283" actId="20577"/>
          <ac:spMkLst>
            <pc:docMk/>
            <pc:sldMk cId="2200335453" sldId="269"/>
            <ac:spMk id="3" creationId="{00000000-0000-0000-0000-000000000000}"/>
          </ac:spMkLst>
        </pc:spChg>
      </pc:sldChg>
      <pc:sldChg chg="modSp mod">
        <pc:chgData name="Leena Happo" userId="503e87f8-17cf-4bf9-bfd5-037c804c7d60" providerId="ADAL" clId="{A558473B-1087-4D84-A8D1-2BC29425D8D1}" dt="2024-10-07T12:05:31.238" v="274" actId="27636"/>
        <pc:sldMkLst>
          <pc:docMk/>
          <pc:sldMk cId="2170515717" sldId="275"/>
        </pc:sldMkLst>
        <pc:spChg chg="mod">
          <ac:chgData name="Leena Happo" userId="503e87f8-17cf-4bf9-bfd5-037c804c7d60" providerId="ADAL" clId="{A558473B-1087-4D84-A8D1-2BC29425D8D1}" dt="2024-10-07T12:05:31.238" v="274" actId="27636"/>
          <ac:spMkLst>
            <pc:docMk/>
            <pc:sldMk cId="2170515717" sldId="275"/>
            <ac:spMk id="3" creationId="{6B89B059-F6F4-AEFE-24C3-FA44BBE08DB5}"/>
          </ac:spMkLst>
        </pc:spChg>
      </pc:sldChg>
      <pc:sldChg chg="modSp mod">
        <pc:chgData name="Leena Happo" userId="503e87f8-17cf-4bf9-bfd5-037c804c7d60" providerId="ADAL" clId="{A558473B-1087-4D84-A8D1-2BC29425D8D1}" dt="2024-10-07T11:38:42.057" v="144" actId="15"/>
        <pc:sldMkLst>
          <pc:docMk/>
          <pc:sldMk cId="1035927748" sldId="276"/>
        </pc:sldMkLst>
        <pc:spChg chg="mod">
          <ac:chgData name="Leena Happo" userId="503e87f8-17cf-4bf9-bfd5-037c804c7d60" providerId="ADAL" clId="{A558473B-1087-4D84-A8D1-2BC29425D8D1}" dt="2024-10-07T11:38:18.915" v="142" actId="20577"/>
          <ac:spMkLst>
            <pc:docMk/>
            <pc:sldMk cId="1035927748" sldId="276"/>
            <ac:spMk id="2" creationId="{18BDA22C-D648-C845-7F5E-6CAE5E9C317E}"/>
          </ac:spMkLst>
        </pc:spChg>
        <pc:spChg chg="mod">
          <ac:chgData name="Leena Happo" userId="503e87f8-17cf-4bf9-bfd5-037c804c7d60" providerId="ADAL" clId="{A558473B-1087-4D84-A8D1-2BC29425D8D1}" dt="2024-10-07T11:38:42.057" v="144" actId="15"/>
          <ac:spMkLst>
            <pc:docMk/>
            <pc:sldMk cId="1035927748" sldId="276"/>
            <ac:spMk id="3" creationId="{7B141196-99AE-943E-9A34-E16CD036B66E}"/>
          </ac:spMkLst>
        </pc:spChg>
      </pc:sldChg>
      <pc:sldChg chg="modSp mod">
        <pc:chgData name="Leena Happo" userId="503e87f8-17cf-4bf9-bfd5-037c804c7d60" providerId="ADAL" clId="{A558473B-1087-4D84-A8D1-2BC29425D8D1}" dt="2024-10-07T11:14:44.471" v="29" actId="113"/>
        <pc:sldMkLst>
          <pc:docMk/>
          <pc:sldMk cId="1602434579" sldId="280"/>
        </pc:sldMkLst>
        <pc:spChg chg="mod">
          <ac:chgData name="Leena Happo" userId="503e87f8-17cf-4bf9-bfd5-037c804c7d60" providerId="ADAL" clId="{A558473B-1087-4D84-A8D1-2BC29425D8D1}" dt="2024-10-07T11:14:44.471" v="29" actId="113"/>
          <ac:spMkLst>
            <pc:docMk/>
            <pc:sldMk cId="1602434579" sldId="280"/>
            <ac:spMk id="3" creationId="{B0CEFDDA-68BD-964E-E54C-90E4079AAD67}"/>
          </ac:spMkLst>
        </pc:spChg>
      </pc:sldChg>
      <pc:sldChg chg="modSp mod">
        <pc:chgData name="Leena Happo" userId="503e87f8-17cf-4bf9-bfd5-037c804c7d60" providerId="ADAL" clId="{A558473B-1087-4D84-A8D1-2BC29425D8D1}" dt="2024-10-07T11:19:10.154" v="31" actId="255"/>
        <pc:sldMkLst>
          <pc:docMk/>
          <pc:sldMk cId="2499789284" sldId="291"/>
        </pc:sldMkLst>
        <pc:spChg chg="mod">
          <ac:chgData name="Leena Happo" userId="503e87f8-17cf-4bf9-bfd5-037c804c7d60" providerId="ADAL" clId="{A558473B-1087-4D84-A8D1-2BC29425D8D1}" dt="2024-10-07T11:19:10.154" v="31" actId="255"/>
          <ac:spMkLst>
            <pc:docMk/>
            <pc:sldMk cId="2499789284" sldId="291"/>
            <ac:spMk id="3" creationId="{4D414566-6857-B02B-E7A9-063714534B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6B27AB-221B-4227-8712-008D453F1DB1}" type="datetime1">
              <a:rPr lang="fi-FI" smtClean="0"/>
              <a:t>4.12.2024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3690-57BB-483A-83C1-9D9164AE49B9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35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06F7-E503-60BA-0A50-D144ABB17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9556A86-4A66-7728-EF81-57E02C0C6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4B9E6EE-65C5-FF52-3500-5B78DBA6C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F727F9-98C4-4C80-D6A6-69AFF9E05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360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DB07-B8EF-5837-A060-5E8AD1DF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336F2C1-20DA-9C06-B1DB-91CFFA415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6BE25FF-8E79-1926-5B68-5C819C273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60D3322-5DCA-D137-6BE3-A05C0106E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74089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687BB-4334-A4FB-6FAA-D97E10DB9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212CBC0-7A34-75E6-D1E3-0629303E9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76A1090-B510-3F43-ABA6-2D229A15C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4533D5-0AA2-5D93-29C1-547786AF0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8220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885F3-356C-14DD-6331-B393FCF46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430A301-1D99-0A3E-5B26-41A571F0A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BEDC36E-CCCF-D823-6783-D892DFE7D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2674B4-2BE4-6A7D-B8C1-0B880AD1F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29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77B4-B637-215F-FCA7-A3B7FA2E5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1162696-DD0B-4E1E-FB3D-0F7E63D9C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596B09A-7D23-8026-DC01-2B2498BAD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AE9881-3155-8A98-226E-CED1089C2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884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52C78-63E6-B2E5-1197-76008B891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709800A-8E0B-FD2A-4EA2-8897B00B0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387EFC6-394D-F6A2-D71B-9385C1FFD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01802D-24C7-9DBE-52A2-4F2841B2D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63814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8622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9D04-88E7-1A24-53B2-CB8C92B93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BF97A39-2709-46B4-A2FA-BCBF996B6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3010D93-BEFD-9272-5434-65D1203B9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396DF9B-F29F-D5BB-8CC3-CD997C0D6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1037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36BD6-BD92-1310-F890-4EE9C52A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82B91E9-2F57-0887-3D37-FF1AA1F38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EBA79E3-A2A1-B259-8F2C-F2ABA39D1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B401B8-600F-291B-A0C0-00B41FF43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7845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D41CE-7F8D-3A93-3464-DAA015546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3F012B3-6114-83D5-023C-125EAE2F8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9020735-E96A-DC6A-2195-B13D7B9ED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6E1E4C-9353-846B-D923-53C86103C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19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644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47730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73609-F378-A371-A9C5-650A1AE31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C452F1B-18AC-DC55-0B8D-C2B070B10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D3AA0B1-32D0-85EA-782A-639916C0A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40EFA2-042A-B6DA-61AC-459F3073A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21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72450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733CE-C497-CCA0-A958-E567CB51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3E81998-8CC9-0816-AE0D-532F802AD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EF862E9-7DB6-91F2-3C85-23A50A57D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10848B-9B97-2376-A96F-9968C31D9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22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8005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76E3-535A-4440-C49D-24C56B79A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86363CC-5101-990F-6BF0-EB9ABD7C1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E731ADC-277F-7703-7FDD-8F2E420B5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2A75D3D-517C-8ED9-BF73-D5CED35038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23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20813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0C670-D0BF-92CA-6343-75C572AFD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93EF048-9F6B-32CD-4EA7-094A505FFE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B06ECBD-0602-C5E4-4E96-51820A8CF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F057BA-1E6A-1E68-E799-F16B58F4B9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24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9880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F3553-729F-0E3C-7CC5-0119432AF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0C833B5-214F-6C3C-38D9-CD1C429C6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A577C61-CD17-9707-B753-D3AAA54EA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86AAF1-0AAB-031A-353E-B0D4A938D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25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1345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6FFDD-6745-D82A-03AE-3FCEDE41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0407A06-A93E-6A7B-C558-A25A002EA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90361C8-C6A7-8A95-F6C0-CC6C5879A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CD2AE2-6CFC-99C9-560A-8990971E8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1772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8353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28FD2-2A77-6BEB-FACA-653015AF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7CEF5FC-A75F-C7B6-6805-EE130E4C1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2D57F68-1C56-7618-DC0A-6C434D050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4B5108-9D30-6C2C-D5C0-0728C8E0D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4325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BE692-6F7D-C64B-BC9C-99370D21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90279E7-ABB2-337F-72DF-C4B697FA4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209FB6C-21EB-EF94-066F-752E1A69F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14C92B-D4BD-C170-AA00-73D7A8411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0667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7DDA-C1A9-7D5E-4345-DF2D2C16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15C981D-1CEB-F0D7-15F9-B25C4B249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72EBA5B-989E-24B9-FCBD-E043B3B72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0E98A8-5BE1-29D3-AA10-89D286F55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7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4324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8C2EC-F911-B677-EEB5-C98080C29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7920686-6841-B380-3BA4-BD80BB292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4C9AC8F-8DF6-D49B-CA99-58C4089FE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8B4B438-2D95-019F-55BC-94B080FB4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8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625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F15B3-A393-A598-83FC-365B3C321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EB9F042-F7F2-B02F-9A1B-E2F3F1DAA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60FF5FC-87CA-A5EF-3489-B3C230314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5DE916-21EF-7D5B-3F06-695464C7E8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i-FI" noProof="0" smtClean="0"/>
              <a:t>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140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kuvaa kuvatekste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Puolivapaa piirt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Kuvan paikkamerkki 14" descr="Tyhjä paikkamerkki kuvan lisäämistä varten. Napsauta paikkamerkkiä ja valitse kuva, jonka haluat lisätä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8" name="Puolivapaa piirt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9" name="Kuvan paikkamerkki 18" descr="Tyhjä paikkamerkki kuvan lisäämistä varten. Napsauta paikkamerkkiä ja valitse kuva, jonka haluat lisätä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Puolivapaa piirt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Kuvan paikkamerkki 14" descr="Tyhjä paikkamerkki kuvan lisäämistä varten. Napsauta paikkamerkkiä ja valitse kuva, jonka haluat lisätä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8" name="Puolivapaa piirt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9" name="Kuvan paikkamerkki 18" descr="Tyhjä paikkamerkki kuvan lisäämistä varten. Napsauta paikkamerkkiä ja valitse kuva, jonka haluat lisätä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uolivapaa piirt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Kuvan paikkamerkki 12" descr="Tyhjä paikkamerkki kuvan lisäämistä varten. Napsauta paikkamerkkiä ja valitse kuva, jonka haluat lisätä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i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i-FI"/>
              <a:t>Muokkaa ots. perustyyl. napsautt.</a:t>
            </a:r>
            <a:endParaRPr lang="fi"/>
          </a:p>
        </p:txBody>
      </p:sp>
      <p:sp>
        <p:nvSpPr>
          <p:cNvPr id="8" name="Puolivapaa piirt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9" name="Kuvan paikkamerkki 8" descr="Tyhjä paikkamerkki kuvan lisäämistä varten. Napsauta paikkamerkkiä ja valitse kuva, jonka haluat lisätä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0" name="Puolivapaa piirt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1" name="Kuvan paikkamerkki 10" descr="Tyhjä paikkamerkki kuvan lisäämistä varten. Napsauta paikkamerkkiä ja valitse kuva, jonka haluat lisätä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uolivapaa piirt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Kuvan paikkamerkki 12" descr="Tyhjä paikkamerkki kuvan lisäämistä varten. Napsauta paikkamerkkiä ja valitse kuva, jonka haluat lisätä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Puolivapaa piirt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Kuvan paikkamerkki 14" descr="Tyhjä paikkamerkki kuvan lisäämistä varten. Napsauta paikkamerkkiä ja valitse kuva, jonka haluat lisätä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Puolivapaa piirt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1" name="Kuvan paikkamerkki 20" descr="Tyhjä paikkamerkki kuvan lisäämistä varten. Napsauta paikkamerkkiä ja valitse kuva, jonka haluat lisätä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0DCC91-912C-467B-81F8-0961728034F2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72948F-E0DC-482E-BAC0-2775C399C1F7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D25A80-E162-43C5-9A6B-7A2DF987B9F8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E03F1A-3D64-4C2D-BD2E-7000327C784B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0C5D82-BF27-45A0-9B3D-A31618B9E2D8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19AB88-A1EB-45BC-AAC2-AFE100813DFA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68A553-501F-4BDD-9B57-01B4335960EE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71DCD-4078-45D5-8559-E7CE90EBBD4A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2" name="Kuvan paikkamerkki 11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9448E5B-04E8-4DC0-8712-0D57636819C2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8C1CD93-1527-445A-954F-D9992F1F868A}" type="datetime1">
              <a:rPr lang="fi-FI" smtClean="0"/>
              <a:pPr/>
              <a:t>4.12.2024</a:t>
            </a:fld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dc7Zlzm1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9416" y="980728"/>
            <a:ext cx="8458200" cy="2819400"/>
          </a:xfrm>
        </p:spPr>
        <p:txBody>
          <a:bodyPr rtlCol="0">
            <a:noAutofit/>
          </a:bodyPr>
          <a:lstStyle/>
          <a:p>
            <a:pPr rtl="0"/>
            <a:r>
              <a:rPr lang="fi-FI" sz="5400" dirty="0">
                <a:latin typeface="+mn-lt"/>
              </a:rPr>
              <a:t>Lapsen fyysinen rajoittaminen varhaiskasvatuksessa ja esiopetuksessa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47528" y="6237312"/>
            <a:ext cx="7086600" cy="432048"/>
          </a:xfrm>
        </p:spPr>
        <p:txBody>
          <a:bodyPr rtlCol="0">
            <a:normAutofit/>
          </a:bodyPr>
          <a:lstStyle/>
          <a:p>
            <a:pPr rtl="0"/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Leena Happo 27.11.2024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8D94A-8206-3AC2-7CF3-894B2223B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138F8C-7BBE-251D-B7D1-5B516016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Keinoja ennakointiin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415D32-CF47-879E-CAC4-897EE82F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80728"/>
            <a:ext cx="11593288" cy="5688632"/>
          </a:xfrm>
        </p:spPr>
        <p:txBody>
          <a:bodyPr rtlCol="0">
            <a:normAutofit fontScale="25000" lnSpcReduction="20000"/>
          </a:bodyPr>
          <a:lstStyle/>
          <a:p>
            <a:pPr marR="0" algn="l">
              <a:lnSpc>
                <a:spcPct val="120000"/>
              </a:lnSpc>
            </a:pPr>
            <a:r>
              <a:rPr lang="fi-FI" sz="9600" b="1" i="0" u="none" strike="noStrike" baseline="0" dirty="0">
                <a:latin typeface="Arial" panose="020B0604020202020204" pitchFamily="34" charset="0"/>
              </a:rPr>
              <a:t>Kehitä vuorovaikutustaitojasi </a:t>
            </a:r>
            <a:r>
              <a:rPr lang="fi-FI" sz="9600" b="0" i="0" u="none" strike="noStrike" baseline="0" dirty="0">
                <a:latin typeface="Arial" panose="020B0604020202020204" pitchFamily="34" charset="0"/>
              </a:rPr>
              <a:t>ja </a:t>
            </a:r>
            <a:r>
              <a:rPr lang="fi-FI" sz="9600" b="1" i="0" u="none" strike="noStrike" baseline="0" dirty="0">
                <a:latin typeface="Arial" panose="020B0604020202020204" pitchFamily="34" charset="0"/>
              </a:rPr>
              <a:t>tiedosta </a:t>
            </a:r>
            <a:r>
              <a:rPr lang="fi-FI" sz="9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oman vuorovaikutuksesi osuus </a:t>
            </a:r>
            <a:r>
              <a:rPr lang="fi-FI" sz="9600" b="0" i="0" u="none" strike="noStrike" baseline="0" dirty="0">
                <a:latin typeface="Arial" panose="020B0604020202020204" pitchFamily="34" charset="0"/>
              </a:rPr>
              <a:t>uhkatilanteissa ja pyri ennaltaehkäisemään tilanteiden kärjistymistä </a:t>
            </a:r>
          </a:p>
          <a:p>
            <a:pPr lvl="5">
              <a:lnSpc>
                <a:spcPct val="120000"/>
              </a:lnSpc>
            </a:pPr>
            <a:r>
              <a:rPr lang="fi-FI" sz="9000" b="0" i="1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Lasta ei saa provosoida niin, että tilanne ajautuu kiinnipitoon.</a:t>
            </a:r>
            <a:endParaRPr lang="fi-FI" sz="9000" b="0" i="0" u="none" strike="noStrike" baseline="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R="0" algn="l">
              <a:lnSpc>
                <a:spcPct val="120000"/>
              </a:lnSpc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Lapsen sanalliset uhkaukset tai loukkaava kielenkäyttö eivät oikeuta suojaamis- ja rajaamistoimenpiteitä. </a:t>
            </a:r>
          </a:p>
          <a:p>
            <a:pPr marR="0" algn="l">
              <a:lnSpc>
                <a:spcPct val="120000"/>
              </a:lnSpc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Tarjoa lapselle mielekästä tekemistä rauhallisessa paikassa, jossa ei ole turhia aistiärsykkeitä. </a:t>
            </a:r>
          </a:p>
          <a:p>
            <a:pPr marR="0" algn="l">
              <a:lnSpc>
                <a:spcPct val="120000"/>
              </a:lnSpc>
            </a:pPr>
            <a:r>
              <a:rPr lang="fi-FI" sz="9600" dirty="0">
                <a:latin typeface="Arial" panose="020B0604020202020204" pitchFamily="34" charset="0"/>
              </a:rPr>
              <a:t>A</a:t>
            </a:r>
            <a:r>
              <a:rPr lang="fi-FI" sz="9600" b="0" i="0" u="none" strike="noStrike" baseline="0" dirty="0">
                <a:latin typeface="Arial" panose="020B0604020202020204" pitchFamily="34" charset="0"/>
              </a:rPr>
              <a:t>nna aikaa ja kuuntele lasta. </a:t>
            </a:r>
          </a:p>
          <a:p>
            <a:pPr marR="0" algn="l">
              <a:lnSpc>
                <a:spcPct val="120000"/>
              </a:lnSpc>
            </a:pPr>
            <a:r>
              <a:rPr lang="fi-FI" sz="9600" dirty="0">
                <a:solidFill>
                  <a:srgbClr val="FF0000"/>
                </a:solidFill>
                <a:latin typeface="Arial" panose="020B0604020202020204" pitchFamily="34" charset="0"/>
              </a:rPr>
              <a:t>Auta lasta o</a:t>
            </a:r>
            <a:r>
              <a:rPr lang="fi-FI" sz="9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lemalla rauhallinen, positiivinen ja kannustava. </a:t>
            </a:r>
          </a:p>
          <a:p>
            <a:pPr marR="0" algn="l">
              <a:lnSpc>
                <a:spcPct val="120000"/>
              </a:lnSpc>
            </a:pPr>
            <a:r>
              <a:rPr lang="fi-FI" sz="96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https://erityisvoimia.fi/stressiprofiilin-kaytto-koulussa-ja-%20%20paivakodissa/</a:t>
            </a:r>
          </a:p>
          <a:p>
            <a:endParaRPr lang="fi-F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38D6-4CE0-62D1-029E-D1B68586B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BC6619-0ADB-F202-382B-A4648BEE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9829800" cy="687610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Tilanteessa toimiminen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60CE8-1335-0B0F-8CE1-0161499FA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47800"/>
            <a:ext cx="10116616" cy="4789512"/>
          </a:xfrm>
        </p:spPr>
        <p:txBody>
          <a:bodyPr rtlCol="0">
            <a:normAutofit/>
          </a:bodyPr>
          <a:lstStyle/>
          <a:p>
            <a:r>
              <a:rPr lang="fi-FI" b="0" i="0" u="none" strike="noStrike" baseline="0" dirty="0">
                <a:latin typeface="Arial" panose="020B0604020202020204" pitchFamily="34" charset="0"/>
              </a:rPr>
              <a:t>Lapsen rauhoittamiseksi käytetään aina lievintä mahdollista tavoitteisiin johtavaa keinoa.</a:t>
            </a:r>
          </a:p>
          <a:p>
            <a:pPr marR="0" algn="l"/>
            <a:r>
              <a:rPr lang="fi-FI" b="0" i="0" u="none" strike="noStrike" baseline="0" dirty="0">
                <a:latin typeface="Arial" panose="020B0604020202020204" pitchFamily="34" charset="0"/>
              </a:rPr>
              <a:t>Keinot suhteutetaan lapsen ikään, psyykkiseen tilaan ja muihin lapsen rauhoittumiseen vaikuttaviin seikkoihin. </a:t>
            </a:r>
          </a:p>
          <a:p>
            <a:pPr marR="0" algn="l"/>
            <a:r>
              <a:rPr lang="fi-FI" b="0" i="0" u="none" strike="noStrike" baseline="0" dirty="0">
                <a:latin typeface="Arial" panose="020B0604020202020204" pitchFamily="34" charset="0"/>
              </a:rPr>
              <a:t>Lapsen suojaamisen ja rajoittamisen tarkoituksena on saada lapsi rauhoittumaan turvallisella tavalla. </a:t>
            </a:r>
          </a:p>
          <a:p>
            <a:pPr marR="0" algn="l"/>
            <a:r>
              <a:rPr lang="fi-FI" b="0" i="0" u="none" strike="noStrike" baseline="0" dirty="0">
                <a:latin typeface="Arial" panose="020B0604020202020204" pitchFamily="34" charset="0"/>
              </a:rPr>
              <a:t>Voimaa ei tule käyttää siten, että lasta hallitaan kipua tuottamalla. (kts. </a:t>
            </a:r>
            <a:r>
              <a:rPr lang="fi-FI" dirty="0" err="1">
                <a:latin typeface="Arial" panose="020B0604020202020204" pitchFamily="34" charset="0"/>
              </a:rPr>
              <a:t>f</a:t>
            </a:r>
            <a:r>
              <a:rPr lang="fi-FI" b="0" i="0" u="none" strike="noStrike" baseline="0" dirty="0" err="1">
                <a:latin typeface="Arial" panose="020B0604020202020204" pitchFamily="34" charset="0"/>
              </a:rPr>
              <a:t>yys.raj</a:t>
            </a:r>
            <a:r>
              <a:rPr lang="fi-FI" b="0" i="0" u="none" strike="noStrike" baseline="0" dirty="0">
                <a:latin typeface="Arial" panose="020B0604020202020204" pitchFamily="34" charset="0"/>
              </a:rPr>
              <a:t>. riskit / </a:t>
            </a:r>
            <a:r>
              <a:rPr lang="fi-FI" dirty="0" err="1">
                <a:latin typeface="Arial" panose="020B0604020202020204" pitchFamily="34" charset="0"/>
              </a:rPr>
              <a:t>M</a:t>
            </a:r>
            <a:r>
              <a:rPr lang="fi-FI" b="0" i="0" u="none" strike="noStrike" baseline="0" dirty="0" err="1">
                <a:latin typeface="Arial" panose="020B0604020202020204" pitchFamily="34" charset="0"/>
              </a:rPr>
              <a:t>apa</a:t>
            </a:r>
            <a:r>
              <a:rPr lang="fi-FI" b="0" i="0" u="none" strike="noStrike" baseline="0" dirty="0">
                <a:latin typeface="Arial" panose="020B0604020202020204" pitchFamily="34" charset="0"/>
              </a:rPr>
              <a:t> s.74) </a:t>
            </a:r>
          </a:p>
          <a:p>
            <a:pPr marR="0" algn="l"/>
            <a:r>
              <a:rPr lang="fi-FI" b="0" i="0" u="none" strike="noStrike" baseline="0" dirty="0">
                <a:latin typeface="Arial" panose="020B0604020202020204" pitchFamily="34" charset="0"/>
              </a:rPr>
              <a:t>Lasta alistava menettely ei ole hyväksyttävää. </a:t>
            </a:r>
          </a:p>
          <a:p>
            <a:pPr marR="0" algn="l"/>
            <a:r>
              <a:rPr lang="fi-FI" b="0" i="0" u="none" strike="noStrike" baseline="0" dirty="0">
                <a:latin typeface="Arial" panose="020B0604020202020204" pitchFamily="34" charset="0"/>
              </a:rPr>
              <a:t>Toimenpiteiden tulee olla lapsen turvallisuuden tunteen mahdollistavaa, ammatillisesti osaavaa sekä lapsen ihmisarvoa kunnioittavaa </a:t>
            </a:r>
          </a:p>
          <a:p>
            <a:endParaRPr lang="fi-F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847F-45F8-4F20-E4E7-D5FD5886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6DF019-62D4-436C-501C-13B8700E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9829800" cy="543594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Tilanteessa toimiminen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50DFB3-5248-8832-4DAE-46B211864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47800"/>
            <a:ext cx="10116616" cy="4789512"/>
          </a:xfrm>
        </p:spPr>
        <p:txBody>
          <a:bodyPr rtlCol="0">
            <a:norm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Paikallaolijoista yksi vastaa tilanteesta ja muut osallistuvat suojaamis- ja rajaamistoimenpiteisiin.</a:t>
            </a:r>
          </a:p>
          <a:p>
            <a:r>
              <a:rPr lang="fi-FI" sz="2000" dirty="0">
                <a:solidFill>
                  <a:schemeClr val="tx2"/>
                </a:solidFill>
              </a:rPr>
              <a:t>Tilanteen tulee olla vastuuhenkilön hallinnassa.</a:t>
            </a:r>
          </a:p>
          <a:p>
            <a:r>
              <a:rPr lang="fi-FI" sz="2000" dirty="0">
                <a:solidFill>
                  <a:schemeClr val="tx2"/>
                </a:solidFill>
              </a:rPr>
              <a:t>Aikuisten tehtävänä voi lisäksi olla lapsiryhmän siirtäminen toiseen tilaan, rajoittamiseen käytetyn tilan rauhoittaminen tai esimerkiksi terävien esineiden siirtäminen pois tieltä.</a:t>
            </a:r>
          </a:p>
          <a:p>
            <a:r>
              <a:rPr lang="fi-FI" sz="2000" dirty="0">
                <a:solidFill>
                  <a:schemeClr val="tx2"/>
                </a:solidFill>
              </a:rPr>
              <a:t>Jokaisen aikuisen velvollisuus on, tehtävänimikkeestä huolimatta, ryhtyä rikoslaissa säädetyssä tilanteessa, tarpeenmukaisiin suojaamis- ja rajaamistoimenpiteisiin.</a:t>
            </a:r>
          </a:p>
          <a:p>
            <a:r>
              <a:rPr lang="fi-FI" sz="2000" dirty="0">
                <a:solidFill>
                  <a:schemeClr val="tx2"/>
                </a:solidFill>
              </a:rPr>
              <a:t>Toimenpiteitä jatketaan, kunnes lapsi on riittävän rauhallinen kommunikoimaan ilman aikuisen suojaamis- ja rajaamistoimenpiteitä</a:t>
            </a:r>
          </a:p>
        </p:txBody>
      </p:sp>
    </p:spTree>
    <p:extLst>
      <p:ext uri="{BB962C8B-B14F-4D97-AF65-F5344CB8AC3E}">
        <p14:creationId xmlns:p14="http://schemas.microsoft.com/office/powerpoint/2010/main" val="36862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8787-EED5-E2DE-4111-D28EB6D3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7B56B1-3F1B-E0EE-4A9C-56F87340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Tilanteessa toimiminen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E5587-DA9A-4121-8411-8F8920B53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703362"/>
            <a:ext cx="10116616" cy="4789512"/>
          </a:xfrm>
        </p:spPr>
        <p:txBody>
          <a:bodyPr rtlCol="0">
            <a:normAutofit/>
          </a:bodyPr>
          <a:lstStyle/>
          <a:p>
            <a:r>
              <a:rPr lang="fi-FI" sz="2800" b="0" i="0" u="none" strike="noStrike" baseline="0" dirty="0">
                <a:latin typeface="Arial" panose="020B0604020202020204" pitchFamily="34" charset="0"/>
              </a:rPr>
              <a:t>Lasta pidetään kiinni tukevasti ja turvallisesti; hänelle puhutaan rauhoittavasti. </a:t>
            </a:r>
          </a:p>
          <a:p>
            <a:pPr marR="0" algn="l"/>
            <a:r>
              <a:rPr lang="fi-FI" sz="2800" b="0" i="0" u="none" strike="noStrike" baseline="0" dirty="0">
                <a:latin typeface="Arial" panose="020B0604020202020204" pitchFamily="34" charset="0"/>
              </a:rPr>
              <a:t>Aikuinen tarkkailee samalla omaa rauhallisuuttaan. </a:t>
            </a:r>
          </a:p>
          <a:p>
            <a:pPr marR="0" algn="l"/>
            <a:r>
              <a:rPr lang="fi-FI" sz="2800" dirty="0">
                <a:latin typeface="Arial" panose="020B0604020202020204" pitchFamily="34" charset="0"/>
              </a:rPr>
              <a:t>Toinen läsnäoleva aikuinen havainnoi tilanteessa olevien toimintaa ja vointia.</a:t>
            </a:r>
            <a:endParaRPr lang="fi-FI" sz="2800" b="0" i="0" u="none" strike="noStrike" baseline="0" dirty="0">
              <a:latin typeface="Arial" panose="020B0604020202020204" pitchFamily="34" charset="0"/>
            </a:endParaRPr>
          </a:p>
          <a:p>
            <a:pPr marR="0" algn="l"/>
            <a:r>
              <a:rPr lang="fi-FI" sz="2800" b="0" i="0" u="none" strike="noStrike" baseline="0" dirty="0">
                <a:latin typeface="Arial" panose="020B0604020202020204" pitchFamily="34" charset="0"/>
              </a:rPr>
              <a:t>Suojaamis- ja rajaamistoimenpiteitä varten on hyvä valita mahdollisimman turvallinen ja rauhallinen paikka. </a:t>
            </a:r>
          </a:p>
          <a:p>
            <a:pPr marR="0" algn="l"/>
            <a:r>
              <a:rPr lang="fi-FI" sz="2800" b="0" i="0" u="none" strike="noStrike" baseline="0" dirty="0">
                <a:latin typeface="Arial" panose="020B0604020202020204" pitchFamily="34" charset="0"/>
              </a:rPr>
              <a:t>Tilanteen aikana ja sen jälkeen lapsen vointia havainnoidaan. </a:t>
            </a:r>
          </a:p>
          <a:p>
            <a:pPr marR="0" algn="l"/>
            <a:r>
              <a:rPr lang="fi-FI" sz="2800" b="0" i="0" u="none" strike="noStrike" baseline="0" dirty="0">
                <a:latin typeface="Arial" panose="020B0604020202020204" pitchFamily="34" charset="0"/>
              </a:rPr>
              <a:t>Huoltajia informoidaan sovitusti. </a:t>
            </a: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A445-F7A4-3D6F-17A9-B81DD2E0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AA8224-C606-CCE7-5836-7B0EAA89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Tilanteen jälkeen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414566-6857-B02B-E7A9-063714534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052736"/>
            <a:ext cx="9937104" cy="4501480"/>
          </a:xfrm>
        </p:spPr>
        <p:txBody>
          <a:bodyPr rtlCol="0">
            <a:no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Yhteistyösuhteen palauttaminen -&gt; Keskustele lapsen kanssa tapahtumaan johtaneista syistä niin pian, kun se on lapsen voinnin kannalta mahdollista. </a:t>
            </a:r>
            <a:r>
              <a:rPr lang="fi-FI" dirty="0">
                <a:solidFill>
                  <a:srgbClr val="FF0000"/>
                </a:solidFill>
              </a:rPr>
              <a:t>Vältä lapsen syyllistämistä.</a:t>
            </a:r>
          </a:p>
          <a:p>
            <a:r>
              <a:rPr lang="fi-FI" dirty="0">
                <a:solidFill>
                  <a:schemeClr val="tx2"/>
                </a:solidFill>
              </a:rPr>
              <a:t>Turvallisuuden tunteen palauttaminen tilanteeseen osallistuneille.</a:t>
            </a:r>
          </a:p>
          <a:p>
            <a:r>
              <a:rPr lang="fi-FI" dirty="0">
                <a:solidFill>
                  <a:schemeClr val="tx2"/>
                </a:solidFill>
              </a:rPr>
              <a:t>Osallisena olevien välittömien tarpeiden huomiointi.</a:t>
            </a:r>
          </a:p>
          <a:p>
            <a:r>
              <a:rPr lang="fi-FI" dirty="0">
                <a:solidFill>
                  <a:srgbClr val="FF0000"/>
                </a:solidFill>
              </a:rPr>
              <a:t>Selviytymismalli tilanteen purkamiseen henkilön / henkilökunnan kanssa – kun tilanne sen sallii.</a:t>
            </a:r>
          </a:p>
          <a:p>
            <a:r>
              <a:rPr lang="fi-FI" dirty="0">
                <a:solidFill>
                  <a:schemeClr val="tx2"/>
                </a:solidFill>
              </a:rPr>
              <a:t>Selvitä lapsen huoltajalle tapahtumien kulku, aikuisen toiminta ja lapsen reagointi rajoittamiseen.</a:t>
            </a:r>
          </a:p>
          <a:p>
            <a:r>
              <a:rPr lang="fi-FI" dirty="0">
                <a:solidFill>
                  <a:schemeClr val="tx2"/>
                </a:solidFill>
              </a:rPr>
              <a:t>Jatkotyöskentelystä sovitaan yhdessä lapsen huoltajan ja lasta hoitavien muiden mahdollisten tahojen kanssa.</a:t>
            </a:r>
          </a:p>
          <a:p>
            <a:r>
              <a:rPr lang="fi-FI" dirty="0">
                <a:solidFill>
                  <a:schemeClr val="tx2"/>
                </a:solidFill>
              </a:rPr>
              <a:t>Sovitaan haastavan käyttäytymisen seurannasta. Seurannan merkitys tilanteen hallinnassa on keskeinen.</a:t>
            </a:r>
          </a:p>
        </p:txBody>
      </p:sp>
    </p:spTree>
    <p:extLst>
      <p:ext uri="{BB962C8B-B14F-4D97-AF65-F5344CB8AC3E}">
        <p14:creationId xmlns:p14="http://schemas.microsoft.com/office/powerpoint/2010/main" val="24997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63FA4-A730-9FF1-020E-C2F41E1F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16B367-82C6-5747-7A09-AE832BE6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0"/>
            <a:ext cx="9829800" cy="764704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Traumainformoitu työote </a:t>
            </a:r>
            <a:endParaRPr lang="fi-FI" sz="20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25957D-6311-D567-F3D5-C82CE913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796" y="764704"/>
            <a:ext cx="10116616" cy="4933528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</a:pPr>
            <a:r>
              <a:rPr lang="fi-FI" dirty="0">
                <a:solidFill>
                  <a:schemeClr val="tx2"/>
                </a:solidFill>
              </a:rPr>
              <a:t>Tietoisuus traumaattisten kokemusten yleisyydestä ja niiden mahdollisista vaikutuksista käyttäytymiseen </a:t>
            </a:r>
            <a:r>
              <a:rPr lang="fi-FI" sz="1400" dirty="0">
                <a:solidFill>
                  <a:schemeClr val="tx2"/>
                </a:solidFill>
              </a:rPr>
              <a:t>(video)</a:t>
            </a: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tx2"/>
                </a:solidFill>
              </a:rPr>
              <a:t>Periaatteet</a:t>
            </a:r>
          </a:p>
          <a:p>
            <a:pPr lvl="2">
              <a:lnSpc>
                <a:spcPct val="120000"/>
              </a:lnSpc>
            </a:pPr>
            <a:r>
              <a:rPr lang="fi-FI" sz="2000" dirty="0">
                <a:solidFill>
                  <a:schemeClr val="tx2"/>
                </a:solidFill>
              </a:rPr>
              <a:t>Turvallisuus (ulkoiset olosuhteet, aistiärsykkeet </a:t>
            </a:r>
            <a:r>
              <a:rPr lang="fi-FI" sz="2000" dirty="0" err="1">
                <a:solidFill>
                  <a:schemeClr val="tx2"/>
                </a:solidFill>
              </a:rPr>
              <a:t>ym</a:t>
            </a:r>
            <a:r>
              <a:rPr lang="fi-FI" sz="2000" dirty="0">
                <a:solidFill>
                  <a:schemeClr val="tx2"/>
                </a:solidFill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fi-FI" sz="2000" dirty="0">
                <a:solidFill>
                  <a:schemeClr val="tx2"/>
                </a:solidFill>
              </a:rPr>
              <a:t>Avoimuus ja luottamus (kunnioittava ammatillinen kohtaaminen, tieto - mitä ja miten ja kuka tekee)</a:t>
            </a:r>
          </a:p>
          <a:p>
            <a:pPr lvl="2">
              <a:lnSpc>
                <a:spcPct val="120000"/>
              </a:lnSpc>
            </a:pPr>
            <a:r>
              <a:rPr lang="fi-FI" sz="2000" dirty="0">
                <a:solidFill>
                  <a:schemeClr val="tx2"/>
                </a:solidFill>
              </a:rPr>
              <a:t>Valinnan mahdollisuus (vaihtoehtojen antaminen, mielipiteen kuuleminen)</a:t>
            </a:r>
          </a:p>
          <a:p>
            <a:pPr lvl="2">
              <a:lnSpc>
                <a:spcPct val="120000"/>
              </a:lnSpc>
            </a:pPr>
            <a:r>
              <a:rPr lang="fi-FI" sz="2000" dirty="0">
                <a:solidFill>
                  <a:schemeClr val="tx2"/>
                </a:solidFill>
              </a:rPr>
              <a:t>Yhteistyö ja vastavuoroisuus </a:t>
            </a:r>
          </a:p>
          <a:p>
            <a:pPr lvl="2">
              <a:lnSpc>
                <a:spcPct val="120000"/>
              </a:lnSpc>
            </a:pPr>
            <a:r>
              <a:rPr lang="fi-FI" sz="2000" dirty="0">
                <a:solidFill>
                  <a:schemeClr val="tx2"/>
                </a:solidFill>
              </a:rPr>
              <a:t>Voimaannuttaminen (omien vahvuuksien tunnistaminen, toisen osapuolen vahvuuksien hyväksi käyttäminen)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solidFill>
                  <a:schemeClr val="tx2"/>
                </a:solidFill>
                <a:hlinkClick r:id="rId3"/>
              </a:rPr>
              <a:t>https://www.youtube.com/watch?v=Afdc7Zlzm1Q</a:t>
            </a:r>
            <a:r>
              <a:rPr lang="fi-FI" dirty="0">
                <a:solidFill>
                  <a:schemeClr val="tx2"/>
                </a:solidFill>
              </a:rPr>
              <a:t> Traumainformoitu työote varhaiskasvatus</a:t>
            </a:r>
          </a:p>
        </p:txBody>
      </p:sp>
    </p:spTree>
    <p:extLst>
      <p:ext uri="{BB962C8B-B14F-4D97-AF65-F5344CB8AC3E}">
        <p14:creationId xmlns:p14="http://schemas.microsoft.com/office/powerpoint/2010/main" val="34574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sz="4800" dirty="0">
                <a:latin typeface="+mn-lt"/>
              </a:rPr>
              <a:t>Kriisin etenemisen malli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400" dirty="0"/>
              <a:t>Käyttäytymisen taso</a:t>
            </a:r>
          </a:p>
          <a:p>
            <a:pPr rtl="0"/>
            <a:r>
              <a:rPr lang="fi-FI" sz="2400" dirty="0"/>
              <a:t>Ahdistuneisuus</a:t>
            </a:r>
          </a:p>
          <a:p>
            <a:pPr rtl="0"/>
            <a:r>
              <a:rPr lang="fi-FI" sz="2400" dirty="0"/>
              <a:t>Puolustava</a:t>
            </a:r>
          </a:p>
          <a:p>
            <a:pPr rtl="0"/>
            <a:r>
              <a:rPr lang="fi-FI" sz="2400" dirty="0"/>
              <a:t>Riskikäyttäytyminen</a:t>
            </a:r>
          </a:p>
          <a:p>
            <a:pPr rtl="0"/>
            <a:r>
              <a:rPr lang="fi-FI" sz="2400" dirty="0"/>
              <a:t>Jännitteen vähentyminen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400" dirty="0"/>
              <a:t>Henkilökunnan suhtautuminen</a:t>
            </a:r>
          </a:p>
          <a:p>
            <a:r>
              <a:rPr lang="fi-FI" sz="2400" dirty="0"/>
              <a:t>Kannustava</a:t>
            </a:r>
          </a:p>
          <a:p>
            <a:r>
              <a:rPr lang="fi-FI" sz="2400" dirty="0"/>
              <a:t>Ohjaava</a:t>
            </a:r>
          </a:p>
          <a:p>
            <a:r>
              <a:rPr lang="fi-FI" sz="2400" dirty="0"/>
              <a:t>Turvalliset toimintatavat</a:t>
            </a:r>
          </a:p>
          <a:p>
            <a:r>
              <a:rPr lang="fi-FI" sz="2400" dirty="0"/>
              <a:t>Yhteistyösuhde 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BC181-2538-4DBD-1B68-D7E85BFD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4A26D9-123D-CD86-DB31-AD2B0980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Stressi vaikuttaa toimintakykyymme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6A5A8A-3F76-EBAC-3282-A77252A19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47800"/>
            <a:ext cx="10116616" cy="432047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B050"/>
                </a:solidFill>
              </a:rPr>
              <a:t>Rauhallisen mielentilan edistäminen</a:t>
            </a:r>
          </a:p>
          <a:p>
            <a:pPr lvl="4"/>
            <a:r>
              <a:rPr lang="fi-FI" sz="2400" dirty="0">
                <a:solidFill>
                  <a:schemeClr val="tx2"/>
                </a:solidFill>
              </a:rPr>
              <a:t>Hengittäminen</a:t>
            </a:r>
          </a:p>
          <a:p>
            <a:pPr lvl="7"/>
            <a:r>
              <a:rPr lang="fi-FI" sz="1800" dirty="0">
                <a:solidFill>
                  <a:schemeClr val="tx2"/>
                </a:solidFill>
              </a:rPr>
              <a:t>Sisäänhengitys (4 laskien), uloshengitys (6-8 laskien)</a:t>
            </a:r>
          </a:p>
          <a:p>
            <a:pPr lvl="4"/>
            <a:r>
              <a:rPr lang="fi-FI" sz="2400" dirty="0">
                <a:solidFill>
                  <a:schemeClr val="tx2"/>
                </a:solidFill>
              </a:rPr>
              <a:t>Itsemyötätunto</a:t>
            </a:r>
          </a:p>
          <a:p>
            <a:pPr lvl="7"/>
            <a:r>
              <a:rPr lang="fi-FI" sz="1800" dirty="0">
                <a:solidFill>
                  <a:schemeClr val="tx2"/>
                </a:solidFill>
              </a:rPr>
              <a:t>Kyky olla tietoinen omista tunteista, ymmärrys siitä, että virheet ovat osa ihmisyyttä</a:t>
            </a:r>
          </a:p>
          <a:p>
            <a:pPr lvl="4"/>
            <a:r>
              <a:rPr lang="fi-FI" sz="2400" dirty="0">
                <a:solidFill>
                  <a:schemeClr val="tx2"/>
                </a:solidFill>
              </a:rPr>
              <a:t>Yhteys toisiin ihmisiin</a:t>
            </a:r>
          </a:p>
          <a:p>
            <a:pPr lvl="7"/>
            <a:r>
              <a:rPr lang="fi-FI" sz="1800" dirty="0">
                <a:solidFill>
                  <a:schemeClr val="tx2"/>
                </a:solidFill>
              </a:rPr>
              <a:t>Ihmissuhteilla ja meitä ympäröivillä yhteisöillä on tärkeä rooli </a:t>
            </a:r>
            <a:r>
              <a:rPr lang="fi-FI" sz="1800" dirty="0" err="1">
                <a:solidFill>
                  <a:schemeClr val="tx2"/>
                </a:solidFill>
              </a:rPr>
              <a:t>resilienssin</a:t>
            </a:r>
            <a:r>
              <a:rPr lang="fi-FI" sz="1800" dirty="0">
                <a:solidFill>
                  <a:schemeClr val="tx2"/>
                </a:solidFill>
              </a:rPr>
              <a:t> ylläpitämisessä</a:t>
            </a:r>
          </a:p>
          <a:p>
            <a:pPr lvl="4"/>
            <a:r>
              <a:rPr lang="fi-FI" sz="2400" dirty="0">
                <a:solidFill>
                  <a:schemeClr val="tx2"/>
                </a:solidFill>
              </a:rPr>
              <a:t>Myötätunto toisia ihmisiä kohtaan</a:t>
            </a:r>
          </a:p>
          <a:p>
            <a:pPr lvl="7"/>
            <a:r>
              <a:rPr lang="fi-FI" sz="1800" dirty="0">
                <a:solidFill>
                  <a:schemeClr val="tx2"/>
                </a:solidFill>
              </a:rPr>
              <a:t>Ystävällisyys ja myötätunto lisäävät hyvinvointia ja suojelevat meitä vastoinkäymisisää</a:t>
            </a:r>
          </a:p>
        </p:txBody>
      </p:sp>
    </p:spTree>
    <p:extLst>
      <p:ext uri="{BB962C8B-B14F-4D97-AF65-F5344CB8AC3E}">
        <p14:creationId xmlns:p14="http://schemas.microsoft.com/office/powerpoint/2010/main" val="38350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AC901-D426-061D-DD75-160C6A7D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C99586-59E7-D46E-228A-99284C12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Vuorovaikutustaidot  ja viesti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7A265-1C94-793D-4CEB-299E95FF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556792"/>
            <a:ext cx="10116616" cy="4789512"/>
          </a:xfrm>
        </p:spPr>
        <p:txBody>
          <a:bodyPr rtlCol="0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Sanallinen viestintä</a:t>
            </a:r>
          </a:p>
          <a:p>
            <a:r>
              <a:rPr lang="fi-FI" sz="2800" dirty="0">
                <a:solidFill>
                  <a:schemeClr val="tx2"/>
                </a:solidFill>
              </a:rPr>
              <a:t>Äänenkäyttö</a:t>
            </a:r>
          </a:p>
          <a:p>
            <a:r>
              <a:rPr lang="fi-FI" sz="2800" dirty="0">
                <a:solidFill>
                  <a:schemeClr val="tx2"/>
                </a:solidFill>
              </a:rPr>
              <a:t>Sanaton viestintä</a:t>
            </a:r>
          </a:p>
          <a:p>
            <a:pPr marL="0" indent="0">
              <a:buNone/>
            </a:pPr>
            <a:endParaRPr lang="fi-FI" sz="2800" dirty="0">
              <a:solidFill>
                <a:schemeClr val="tx2"/>
              </a:solidFill>
            </a:endParaRPr>
          </a:p>
          <a:p>
            <a:r>
              <a:rPr lang="fi-FI" sz="2800" dirty="0">
                <a:solidFill>
                  <a:schemeClr val="tx2"/>
                </a:solidFill>
              </a:rPr>
              <a:t>Perusasento </a:t>
            </a:r>
          </a:p>
          <a:p>
            <a:pPr lvl="2"/>
            <a:r>
              <a:rPr lang="fi-FI" sz="2400" dirty="0">
                <a:solidFill>
                  <a:schemeClr val="tx2"/>
                </a:solidFill>
              </a:rPr>
              <a:t>Viestii kunnioituksesta</a:t>
            </a:r>
          </a:p>
          <a:p>
            <a:pPr lvl="2"/>
            <a:r>
              <a:rPr lang="fi-FI" sz="2400" dirty="0">
                <a:solidFill>
                  <a:schemeClr val="tx2"/>
                </a:solidFill>
              </a:rPr>
              <a:t>Ilmentää neutraalia asennetta </a:t>
            </a:r>
          </a:p>
          <a:p>
            <a:pPr lvl="2"/>
            <a:r>
              <a:rPr lang="fi-FI" sz="2400" dirty="0">
                <a:solidFill>
                  <a:schemeClr val="tx2"/>
                </a:solidFill>
              </a:rPr>
              <a:t>Säilyttää omaa turvallisuutta</a:t>
            </a:r>
          </a:p>
          <a:p>
            <a:pPr lvl="2"/>
            <a:r>
              <a:rPr lang="fi-FI" sz="2400" dirty="0">
                <a:solidFill>
                  <a:schemeClr val="tx2"/>
                </a:solidFill>
              </a:rPr>
              <a:t>Huomioi sijoittuminen, asento, välimatka</a:t>
            </a:r>
          </a:p>
        </p:txBody>
      </p:sp>
    </p:spTree>
    <p:extLst>
      <p:ext uri="{BB962C8B-B14F-4D97-AF65-F5344CB8AC3E}">
        <p14:creationId xmlns:p14="http://schemas.microsoft.com/office/powerpoint/2010/main" val="39488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3BFAC-552E-F9AD-900A-D4047185B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46F9D3-4B87-17F0-C570-8485A05B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Empaattinen kuuntelu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DC1029-084C-75C8-B70B-3E4B5CC4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00808"/>
            <a:ext cx="11052720" cy="3528391"/>
          </a:xfrm>
        </p:spPr>
        <p:txBody>
          <a:bodyPr rtlCol="0">
            <a:normAutofit fontScale="92500" lnSpcReduction="10000"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Älä tuomitse (vältä sanoja </a:t>
            </a:r>
            <a:r>
              <a:rPr lang="fi-FI" sz="2800" dirty="0">
                <a:solidFill>
                  <a:srgbClr val="FF0000"/>
                </a:solidFill>
              </a:rPr>
              <a:t>aina</a:t>
            </a:r>
            <a:r>
              <a:rPr lang="fi-FI" sz="2800" dirty="0">
                <a:solidFill>
                  <a:schemeClr val="tx2"/>
                </a:solidFill>
              </a:rPr>
              <a:t> ja </a:t>
            </a:r>
            <a:r>
              <a:rPr lang="fi-FI" sz="2800" dirty="0">
                <a:solidFill>
                  <a:srgbClr val="FF0000"/>
                </a:solidFill>
              </a:rPr>
              <a:t>ei koskaan</a:t>
            </a:r>
            <a:r>
              <a:rPr lang="fi-FI" sz="2800" dirty="0">
                <a:solidFill>
                  <a:schemeClr val="tx2"/>
                </a:solidFill>
              </a:rPr>
              <a:t>)</a:t>
            </a:r>
          </a:p>
          <a:p>
            <a:r>
              <a:rPr lang="fi-FI" sz="2800" dirty="0">
                <a:solidFill>
                  <a:schemeClr val="tx2"/>
                </a:solidFill>
              </a:rPr>
              <a:t>Anna jakamaton huomiosi</a:t>
            </a:r>
          </a:p>
          <a:p>
            <a:r>
              <a:rPr lang="fi-FI" sz="2800" dirty="0">
                <a:solidFill>
                  <a:schemeClr val="tx2"/>
                </a:solidFill>
              </a:rPr>
              <a:t>Kuuntele tosiasioita ja tunteita</a:t>
            </a:r>
          </a:p>
          <a:p>
            <a:r>
              <a:rPr lang="fi-FI" sz="2800" dirty="0">
                <a:solidFill>
                  <a:schemeClr val="tx2"/>
                </a:solidFill>
              </a:rPr>
              <a:t>Anna aikaa hiljaisuudelle ja pohdinnalle</a:t>
            </a:r>
          </a:p>
          <a:p>
            <a:r>
              <a:rPr lang="fi-FI" sz="2800" dirty="0">
                <a:solidFill>
                  <a:schemeClr val="tx2"/>
                </a:solidFill>
              </a:rPr>
              <a:t>Varmista kysymällä, että ymmärsit oikein</a:t>
            </a:r>
          </a:p>
          <a:p>
            <a:r>
              <a:rPr lang="fi-FI" sz="2800" dirty="0">
                <a:solidFill>
                  <a:schemeClr val="tx2"/>
                </a:solidFill>
              </a:rPr>
              <a:t>Vaikka sanat ovat tärkeitä, on sanaton viestintä joskus vahvempaa ja vaikuttaa siihen miten viestisi otetaan vastaan</a:t>
            </a:r>
          </a:p>
        </p:txBody>
      </p:sp>
    </p:spTree>
    <p:extLst>
      <p:ext uri="{BB962C8B-B14F-4D97-AF65-F5344CB8AC3E}">
        <p14:creationId xmlns:p14="http://schemas.microsoft.com/office/powerpoint/2010/main" val="12826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flipV="1">
            <a:off x="3352800" y="188640"/>
            <a:ext cx="7315200" cy="144016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>
                <a:latin typeface="+mn-lt"/>
              </a:rPr>
              <a:t>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15480" y="0"/>
            <a:ext cx="9577064" cy="5301208"/>
          </a:xfrm>
        </p:spPr>
        <p:txBody>
          <a:bodyPr rtlCol="0">
            <a:normAutofit fontScale="40000" lnSpcReduction="20000"/>
          </a:bodyPr>
          <a:lstStyle/>
          <a:p>
            <a:pPr marR="0" algn="l"/>
            <a:endParaRPr lang="fi-FI" sz="11200" b="1" i="0" u="none" strike="noStrike" baseline="0" dirty="0">
              <a:latin typeface="Arial" panose="020B0604020202020204" pitchFamily="34" charset="0"/>
            </a:endParaRPr>
          </a:p>
          <a:p>
            <a:pPr marL="1143000" marR="0" indent="-11430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112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Rajoittamisella tarkoitetaan tilannetta, jossa joudutaan käyttämään fyysistä voimaa aggressiivisen tai uhkaavan lapsen tai nuoren rauhoittamiseksi. </a:t>
            </a:r>
          </a:p>
          <a:p>
            <a:pPr marL="1143000" marR="0" indent="-11430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fi-FI" sz="30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DEA17-411F-CB34-ECE2-AFD6867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Sanallisesti kiihtyvän henkilön kohtaaminen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B3EBA0-FAA1-2B59-0C71-DE090A0BCF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sz="2400" u="sng" dirty="0"/>
              <a:t>Kysyvä:</a:t>
            </a:r>
            <a:r>
              <a:rPr lang="fi-FI" sz="2400" dirty="0"/>
              <a:t> tiedonhaluinen, järkevä kysymys, johon halutaan vastaus</a:t>
            </a:r>
          </a:p>
          <a:p>
            <a:r>
              <a:rPr lang="fi-FI" sz="2400" u="sng" dirty="0"/>
              <a:t>Kysyvä: </a:t>
            </a:r>
            <a:r>
              <a:rPr lang="fi-FI" sz="2400" dirty="0"/>
              <a:t>haastava, valtataisteluun pyrkivä</a:t>
            </a:r>
          </a:p>
          <a:p>
            <a:r>
              <a:rPr lang="fi-FI" sz="2400" u="sng" dirty="0"/>
              <a:t>Kieltäytyvä:</a:t>
            </a:r>
            <a:r>
              <a:rPr lang="fi-FI" sz="2400" dirty="0"/>
              <a:t> haluttomuus yhteistyöhön, ohjeiden noudattamiseen, ”ei”, poiskäveleminen</a:t>
            </a:r>
          </a:p>
          <a:p>
            <a:r>
              <a:rPr lang="fi-FI" sz="2400" u="sng" dirty="0"/>
              <a:t>Purkaus</a:t>
            </a:r>
            <a:r>
              <a:rPr lang="fi-FI" sz="2400" dirty="0"/>
              <a:t>: huutaminen, kiroilu, korkea energiataso</a:t>
            </a:r>
          </a:p>
          <a:p>
            <a:r>
              <a:rPr lang="fi-FI" sz="2400" u="sng" dirty="0"/>
              <a:t>Uhkaava</a:t>
            </a:r>
            <a:r>
              <a:rPr lang="fi-FI" sz="2400" dirty="0"/>
              <a:t>: sanallisesti/ sanattomalla viestinnällä uhkaava</a:t>
            </a:r>
          </a:p>
          <a:p>
            <a:r>
              <a:rPr lang="fi-FI" sz="2400" u="sng" dirty="0"/>
              <a:t>Jännitteen vähentyminen:</a:t>
            </a:r>
            <a:r>
              <a:rPr lang="fi-FI" sz="2400" dirty="0"/>
              <a:t> Fyysinen ja tunneperäinen energia laskee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9E2A9C-2BAF-1D47-ADE3-04E6E971C3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i-FI" sz="2400" dirty="0"/>
              <a:t>Anna järkevä vastaus</a:t>
            </a:r>
          </a:p>
          <a:p>
            <a:pPr>
              <a:lnSpc>
                <a:spcPct val="120000"/>
              </a:lnSpc>
            </a:pPr>
            <a:r>
              <a:rPr lang="fi-FI" sz="2400" dirty="0"/>
              <a:t>Jätä haastaminen huomiotta, pysy asiassa</a:t>
            </a:r>
          </a:p>
          <a:p>
            <a:pPr>
              <a:lnSpc>
                <a:spcPct val="120000"/>
              </a:lnSpc>
            </a:pPr>
            <a:r>
              <a:rPr lang="fi-FI" sz="2400" dirty="0"/>
              <a:t>Aseta rajat, ensin-sitten</a:t>
            </a:r>
          </a:p>
          <a:p>
            <a:pPr>
              <a:lnSpc>
                <a:spcPct val="120000"/>
              </a:lnSpc>
            </a:pPr>
            <a:r>
              <a:rPr lang="fi-FI" sz="2400" dirty="0"/>
              <a:t>Salli purkaus, huolehdi turvallisuudesta</a:t>
            </a:r>
          </a:p>
          <a:p>
            <a:pPr>
              <a:lnSpc>
                <a:spcPct val="120000"/>
              </a:lnSpc>
            </a:pPr>
            <a:r>
              <a:rPr lang="fi-FI" sz="2400" dirty="0"/>
              <a:t>Ota uhkaukset vakavasti, pyydä tarvittaessa apua</a:t>
            </a:r>
          </a:p>
          <a:p>
            <a:pPr>
              <a:lnSpc>
                <a:spcPct val="120000"/>
              </a:lnSpc>
            </a:pPr>
            <a:r>
              <a:rPr lang="fi-FI" sz="2400" dirty="0"/>
              <a:t>Yhteistyösuhteen palauttaminen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2144-FB1A-F7E1-9B36-D31551ED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BF6BF0-39C0-0192-11C7-93491AE8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0"/>
            <a:ext cx="9829800" cy="764704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Taitava rajojen asettaja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781D6E-59B3-1E9E-13A3-62C87E43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124744"/>
            <a:ext cx="10116616" cy="3600400"/>
          </a:xfrm>
        </p:spPr>
        <p:txBody>
          <a:bodyPr rtlCol="0">
            <a:no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8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Pyrkii olemaan joustava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Jos mahdollista, käy keskustelun kahden kesken. Antaa aikaa prosessointiin.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 l</a:t>
            </a:r>
            <a:r>
              <a:rPr lang="fi-FI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ähde mukaan valtataisteluihin</a:t>
            </a:r>
            <a:endParaRPr lang="fi-FI" sz="2800" dirty="0">
              <a:solidFill>
                <a:srgbClr val="FF0000"/>
              </a:solidFill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Kuuntele ymmärtääkseen</a:t>
            </a:r>
          </a:p>
          <a:p>
            <a:pPr marL="0" indent="0">
              <a:lnSpc>
                <a:spcPct val="120000"/>
              </a:lnSpc>
              <a:buNone/>
            </a:pP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E887-4652-DB8C-761B-E49EE36E7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6AAA30-232E-39AD-C426-BD61F353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0"/>
            <a:ext cx="9829800" cy="1484784"/>
          </a:xfrm>
        </p:spPr>
        <p:txBody>
          <a:bodyPr rtlCol="0">
            <a:noAutofit/>
          </a:bodyPr>
          <a:lstStyle/>
          <a:p>
            <a:pPr rtl="0"/>
            <a:r>
              <a:rPr lang="fi-FI" sz="4400" dirty="0">
                <a:latin typeface="+mn-lt"/>
              </a:rPr>
              <a:t>Vinkkejä suojaamaan epäonnistumisilta</a:t>
            </a:r>
            <a:endParaRPr lang="fi-FI" sz="40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A8D69-1861-27B3-4F42-66103A00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988840"/>
            <a:ext cx="10116616" cy="3565376"/>
          </a:xfrm>
        </p:spPr>
        <p:txBody>
          <a:bodyPr rtlCol="0">
            <a:no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aikaa valinnan tekemiseen.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 vaihtoehtoja, jotka on mahdollista toteuttaa.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 huomioon sanaton viestintä ja kiinnitä huomiota äänenkäyttöön.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Tarjoa kaksi vaihtoehtoa.</a:t>
            </a:r>
          </a:p>
          <a:p>
            <a:pPr>
              <a:lnSpc>
                <a:spcPct val="120000"/>
              </a:lnSpc>
            </a:pP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AB20F-7083-DB85-840F-FA706E67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566C4-EC22-2CDE-B3F5-CA42636C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0"/>
            <a:ext cx="9829800" cy="764704"/>
          </a:xfrm>
        </p:spPr>
        <p:txBody>
          <a:bodyPr rtlCol="0">
            <a:noAutofit/>
          </a:bodyPr>
          <a:lstStyle/>
          <a:p>
            <a:pPr rtl="0"/>
            <a:r>
              <a:rPr lang="fi-FI" sz="4400" dirty="0">
                <a:latin typeface="+mn-lt"/>
              </a:rPr>
              <a:t>Turvalliset toimintatavat</a:t>
            </a:r>
            <a:endParaRPr lang="fi-FI" sz="40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0724A4-2AEF-20A0-1E82-85EDD6B7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796" y="764704"/>
            <a:ext cx="10116616" cy="4933528"/>
          </a:xfrm>
        </p:spPr>
        <p:txBody>
          <a:bodyPr rtlCol="0">
            <a:no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Pidä itsesi, kriisitilassa oleva henkilö ja muut turvassa!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i-rajoittavat:</a:t>
            </a:r>
          </a:p>
          <a:p>
            <a:pPr marL="800100" lvl="1" indent="-342900">
              <a:lnSpc>
                <a:spcPct val="107000"/>
              </a:lnSpc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Huomioi ja poista esineet, jotka voivat vahingoittaa sinua tai muita</a:t>
            </a:r>
          </a:p>
          <a:p>
            <a:pPr marL="800100" lvl="1" indent="-342900">
              <a:lnSpc>
                <a:spcPct val="107000"/>
              </a:lnSpc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Henkilön ohjaaminen turvalliseen tilaan</a:t>
            </a:r>
          </a:p>
          <a:p>
            <a:pPr marL="800100" lvl="1" indent="-342900">
              <a:lnSpc>
                <a:spcPct val="107000"/>
              </a:lnSpc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Sivullisten ohjaaminen turvalliseen tilaan.</a:t>
            </a:r>
          </a:p>
          <a:p>
            <a:pPr marL="800100" lvl="1" indent="-342900">
              <a:lnSpc>
                <a:spcPct val="107000"/>
              </a:lnSpc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Avun pyytäminen. Avun hälyttäminen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Suunnitellun ja yhteistyöhön perustuvan lähestymistavan käyttäminen työtovereiden kanssa auttaa sinua kriisitilanteissa pysymään johdonmukaisena ja rauhallisena ja työskentelemään tehokkaasti seuraavassa tilanteessa.</a:t>
            </a:r>
          </a:p>
          <a:p>
            <a:pPr>
              <a:lnSpc>
                <a:spcPct val="120000"/>
              </a:lnSpc>
            </a:pP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0BBA9-4450-8880-BCE8-23342D78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96AED3-5FBF-1064-4FC9-E0E89BCD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16632"/>
            <a:ext cx="9829800" cy="891563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Päätöksentekomatriisi </a:t>
            </a:r>
            <a:r>
              <a:rPr lang="fi-FI" sz="2400" dirty="0">
                <a:latin typeface="+mn-lt"/>
              </a:rPr>
              <a:t>– työkalu tilannekohtaisen tai käyttäytymistä koskevan riskiarvion tekemiseen</a:t>
            </a:r>
            <a:endParaRPr lang="fi-FI" sz="4000" dirty="0">
              <a:latin typeface="+mn-lt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4845DEC2-24A6-82F1-D909-277C52832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90276"/>
              </p:ext>
            </p:extLst>
          </p:nvPr>
        </p:nvGraphicFramePr>
        <p:xfrm>
          <a:off x="2495599" y="1008920"/>
          <a:ext cx="8568951" cy="2880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903951399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385697801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1126156402"/>
                    </a:ext>
                  </a:extLst>
                </a:gridCol>
              </a:tblGrid>
              <a:tr h="96010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KORKEA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71689"/>
                  </a:ext>
                </a:extLst>
              </a:tr>
              <a:tr h="96010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KESKITASO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433354"/>
                  </a:ext>
                </a:extLst>
              </a:tr>
              <a:tr h="960106">
                <a:tc>
                  <a:txBody>
                    <a:bodyPr/>
                    <a:lstStyle/>
                    <a:p>
                      <a:r>
                        <a:rPr lang="fi-FI" dirty="0"/>
                        <a:t>MATALA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61449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F49345F-E9A3-5338-D429-428D0BD59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903689"/>
              </p:ext>
            </p:extLst>
          </p:nvPr>
        </p:nvGraphicFramePr>
        <p:xfrm>
          <a:off x="1703512" y="1160748"/>
          <a:ext cx="504056" cy="2560320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947134992"/>
                    </a:ext>
                  </a:extLst>
                </a:gridCol>
              </a:tblGrid>
              <a:tr h="2556284">
                <a:tc>
                  <a:txBody>
                    <a:bodyPr/>
                    <a:lstStyle/>
                    <a:p>
                      <a:r>
                        <a:rPr lang="fi-FI" dirty="0"/>
                        <a:t>V</a:t>
                      </a:r>
                    </a:p>
                    <a:p>
                      <a:r>
                        <a:rPr lang="fi-FI" dirty="0"/>
                        <a:t>A</a:t>
                      </a:r>
                    </a:p>
                    <a:p>
                      <a:r>
                        <a:rPr lang="fi-FI" dirty="0"/>
                        <a:t>K</a:t>
                      </a:r>
                    </a:p>
                    <a:p>
                      <a:r>
                        <a:rPr lang="fi-FI" dirty="0"/>
                        <a:t>A</a:t>
                      </a:r>
                    </a:p>
                    <a:p>
                      <a:r>
                        <a:rPr lang="fi-FI" dirty="0"/>
                        <a:t>V</a:t>
                      </a:r>
                    </a:p>
                    <a:p>
                      <a:r>
                        <a:rPr lang="fi-FI" dirty="0"/>
                        <a:t>UUU</a:t>
                      </a:r>
                    </a:p>
                    <a:p>
                      <a:r>
                        <a:rPr lang="fi-FI" dirty="0"/>
                        <a:t>S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09462"/>
                  </a:ext>
                </a:extLst>
              </a:tr>
            </a:tbl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27A7B6ED-9850-26DD-A5F7-0924B33D6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51774"/>
              </p:ext>
            </p:extLst>
          </p:nvPr>
        </p:nvGraphicFramePr>
        <p:xfrm>
          <a:off x="4799855" y="3933056"/>
          <a:ext cx="3960440" cy="423511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190193698"/>
                    </a:ext>
                  </a:extLst>
                </a:gridCol>
              </a:tblGrid>
              <a:tr h="423511">
                <a:tc>
                  <a:txBody>
                    <a:bodyPr/>
                    <a:lstStyle/>
                    <a:p>
                      <a:r>
                        <a:rPr lang="fi-FI" dirty="0"/>
                        <a:t>TODENNÄKÖISYYS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271584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993D1BCE-B7D9-E468-D04F-45784ADDC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49810"/>
              </p:ext>
            </p:extLst>
          </p:nvPr>
        </p:nvGraphicFramePr>
        <p:xfrm>
          <a:off x="2207568" y="4509120"/>
          <a:ext cx="7311817" cy="1798320"/>
        </p:xfrm>
        <a:graphic>
          <a:graphicData uri="http://schemas.openxmlformats.org/drawingml/2006/table">
            <a:tbl>
              <a:tblPr/>
              <a:tblGrid>
                <a:gridCol w="7311817">
                  <a:extLst>
                    <a:ext uri="{9D8B030D-6E8A-4147-A177-3AD203B41FA5}">
                      <a16:colId xmlns:a16="http://schemas.microsoft.com/office/drawing/2014/main" val="2117942021"/>
                    </a:ext>
                  </a:extLst>
                </a:gridCol>
              </a:tblGrid>
              <a:tr h="1718425">
                <a:tc>
                  <a:txBody>
                    <a:bodyPr/>
                    <a:lstStyle/>
                    <a:p>
                      <a:r>
                        <a:rPr lang="fi-FI" sz="1800" dirty="0"/>
                        <a:t>Riski: mahdollisuus haitallisen tapahtuman toteutumiseen</a:t>
                      </a:r>
                    </a:p>
                    <a:p>
                      <a:r>
                        <a:rPr lang="fi-FI" sz="1800" dirty="0"/>
                        <a:t>Todennäköisyys: mahdollisuus tilanteen tai käyttäytymisen ilmenemiseen</a:t>
                      </a:r>
                    </a:p>
                    <a:p>
                      <a:r>
                        <a:rPr lang="fi-FI" sz="1800" dirty="0"/>
                        <a:t>Vakavuus: mahdollisesti syntyvän vahingon taso</a:t>
                      </a:r>
                    </a:p>
                    <a:p>
                      <a:r>
                        <a:rPr lang="fi-FI" sz="2000" dirty="0">
                          <a:solidFill>
                            <a:srgbClr val="FF0000"/>
                          </a:solidFill>
                        </a:rPr>
                        <a:t>Tiimissä on tärkeää löytää yhteinen näkemys riskitasosta ja oikein mitoitetuista toimenpiteistä.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68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7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8AC3F-A99F-293B-D30A-307A9CBAA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BF786A-89AF-5304-FBC0-DFCADBCA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0"/>
            <a:ext cx="9829800" cy="764704"/>
          </a:xfrm>
        </p:spPr>
        <p:txBody>
          <a:bodyPr rtlCol="0">
            <a:noAutofit/>
          </a:bodyPr>
          <a:lstStyle/>
          <a:p>
            <a:pPr rtl="0"/>
            <a:r>
              <a:rPr lang="fi-FI" sz="4400" dirty="0">
                <a:latin typeface="+mn-lt"/>
              </a:rPr>
              <a:t>Rajoittavat keinot</a:t>
            </a:r>
            <a:endParaRPr lang="fi-FI" sz="40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86C78B-AC88-52D5-E5E2-4D2089DC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764704"/>
            <a:ext cx="11809312" cy="5040560"/>
          </a:xfrm>
        </p:spPr>
        <p:txBody>
          <a:bodyPr rtlCol="0">
            <a:noAutofit/>
          </a:bodyPr>
          <a:lstStyle/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fi-FI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oltava kohtuullisia, oikeasuhteisia ja vähiten rajoittavia turvallisuuden lisäämiseksi ja haittojen vähentämiseksi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fi-FI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oikeudelliset ja ammatilliset näkökulmat:	</a:t>
            </a:r>
          </a:p>
          <a:p>
            <a:pPr marL="97155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Huolenpitovelvollisuus</a:t>
            </a:r>
          </a:p>
          <a:p>
            <a:pPr marL="97155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Kaikkien oikeuksien turvaaminen</a:t>
            </a:r>
          </a:p>
          <a:p>
            <a:pPr marL="97155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Kohtuullinen ja oikeasuhteinen</a:t>
            </a:r>
          </a:p>
          <a:p>
            <a:pPr marL="97155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Viimeinen keino</a:t>
            </a:r>
          </a:p>
          <a:p>
            <a:pPr marL="97155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i-F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Mahdollisimman vähän</a:t>
            </a: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rajoittava ja kestoltaan mahdollisimman lyhyt</a:t>
            </a:r>
          </a:p>
          <a:p>
            <a:pPr marL="97155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Riski, että tehdään jotain ja riski, ettei tehdä mitään</a:t>
            </a:r>
          </a:p>
          <a:p>
            <a:pPr marL="971550" lvl="2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i-FI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Ihmisoikeudet</a:t>
            </a:r>
          </a:p>
          <a:p>
            <a:pPr marL="342900" lvl="0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fi-FI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huoltajat eivät voi antaa esim. vasussa lupaa kiinnipitoon – aina lakiin perustuva toiminta</a:t>
            </a:r>
          </a:p>
          <a:p>
            <a:pPr marL="1943100" lvl="7" indent="-34290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fi-FI" sz="2000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toinen työntekijä </a:t>
            </a:r>
            <a:r>
              <a:rPr lang="fi-FI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paikalla</a:t>
            </a:r>
          </a:p>
          <a:p>
            <a:pPr>
              <a:lnSpc>
                <a:spcPct val="120000"/>
              </a:lnSpc>
            </a:pP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24EEF9-8307-4754-7C8F-07B65AC9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Lähteinä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53317-5B53-E829-07C2-41AE27756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149465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OPH:n ohjeistus 2/2024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Kouvolan malli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>
                <a:latin typeface="+mn-lt"/>
              </a:rPr>
              <a:t>Mapa</a:t>
            </a:r>
            <a:r>
              <a:rPr lang="fi-FI" dirty="0">
                <a:latin typeface="+mn-lt"/>
              </a:rPr>
              <a:t>- koulutuksen aineisto (Maaritin </a:t>
            </a:r>
            <a:r>
              <a:rPr lang="fi-FI">
                <a:latin typeface="+mn-lt"/>
              </a:rPr>
              <a:t>koonnin pohjalta)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33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0CDC-7251-E5F0-275A-F76408CC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08422-9C79-1AA6-BC92-00BDC507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33400"/>
            <a:ext cx="9324528" cy="735360"/>
          </a:xfrm>
        </p:spPr>
        <p:txBody>
          <a:bodyPr>
            <a:normAutofit/>
          </a:bodyPr>
          <a:lstStyle/>
          <a:p>
            <a:r>
              <a:rPr lang="fi-FI" sz="3200" dirty="0" err="1">
                <a:latin typeface="+mn-lt"/>
              </a:rPr>
              <a:t>Wpro</a:t>
            </a:r>
            <a:r>
              <a:rPr lang="fi-FI" sz="3200" dirty="0">
                <a:latin typeface="+mn-lt"/>
              </a:rPr>
              <a:t>- Fyysisen rajaamisen ilmoitus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FF8C09-0B41-9BFD-B229-C0B8D3563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720" y="1556792"/>
            <a:ext cx="5486400" cy="14946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4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144CB-BEC8-F95A-6E93-3595F6360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32AF62-48E2-F832-4C3F-F180C3E4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352800" y="188640"/>
            <a:ext cx="7315200" cy="144016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>
                <a:latin typeface="+mn-lt"/>
              </a:rPr>
              <a:t>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89B059-F6F4-AEFE-24C3-FA44BBE08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480" y="332656"/>
            <a:ext cx="9577064" cy="5616624"/>
          </a:xfrm>
        </p:spPr>
        <p:txBody>
          <a:bodyPr rtlCol="0">
            <a:normAutofit fontScale="25000" lnSpcReduction="20000"/>
          </a:bodyPr>
          <a:lstStyle/>
          <a:p>
            <a:pPr marL="1143000" marR="0" indent="-11430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11200" dirty="0">
                <a:latin typeface="Arial" panose="020B0604020202020204" pitchFamily="34" charset="0"/>
              </a:rPr>
              <a:t>Lapsen fyysinen rajoittaminen on </a:t>
            </a:r>
            <a:r>
              <a:rPr lang="fi-FI" sz="11200" b="1" dirty="0">
                <a:latin typeface="Arial" panose="020B0604020202020204" pitchFamily="34" charset="0"/>
              </a:rPr>
              <a:t>viimesijainen toimenpide</a:t>
            </a:r>
            <a:r>
              <a:rPr lang="fi-FI" sz="11200" dirty="0">
                <a:latin typeface="Arial" panose="020B0604020202020204" pitchFamily="34" charset="0"/>
              </a:rPr>
              <a:t>, jos </a:t>
            </a:r>
            <a:r>
              <a:rPr lang="fi-FI" sz="11200" b="1" dirty="0">
                <a:latin typeface="Arial" panose="020B0604020202020204" pitchFamily="34" charset="0"/>
              </a:rPr>
              <a:t>lapsi on vaaraksi itselleen, toiselle henkilölle tai omaisuudelle.</a:t>
            </a:r>
          </a:p>
          <a:p>
            <a:pPr marL="1143000" marR="0" indent="-11430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11200" dirty="0">
                <a:latin typeface="Arial" panose="020B0604020202020204" pitchFamily="34" charset="0"/>
              </a:rPr>
              <a:t>Fyysistä rajoittamista voidaan käyttää vain silloin, kun on kyse rikoslaissa tarkoitettu </a:t>
            </a:r>
            <a:r>
              <a:rPr lang="fi-FI" sz="11200" dirty="0">
                <a:solidFill>
                  <a:srgbClr val="FF0000"/>
                </a:solidFill>
                <a:latin typeface="Arial" panose="020B0604020202020204" pitchFamily="34" charset="0"/>
              </a:rPr>
              <a:t>hätävarjelu</a:t>
            </a:r>
            <a:r>
              <a:rPr lang="fi-FI" sz="11200" dirty="0">
                <a:latin typeface="Arial" panose="020B0604020202020204" pitchFamily="34" charset="0"/>
              </a:rPr>
              <a:t> tai </a:t>
            </a:r>
            <a:r>
              <a:rPr lang="fi-FI" sz="11200" dirty="0">
                <a:solidFill>
                  <a:srgbClr val="FF0000"/>
                </a:solidFill>
                <a:latin typeface="Arial" panose="020B0604020202020204" pitchFamily="34" charset="0"/>
              </a:rPr>
              <a:t>pakkotila</a:t>
            </a:r>
          </a:p>
          <a:p>
            <a:pPr marL="1143000" indent="-1143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112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</a:rPr>
              <a:t>Suojaamis- ja rajaamistoimet on lopetettava heti, kun se ei enää ole välttämätöntä lapsen rauhoittamiseksi. </a:t>
            </a:r>
            <a:endParaRPr lang="fi-FI" sz="37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143000" marR="0" indent="-11430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fi-FI" sz="11200" b="0" i="0" u="none" strike="noStrike" baseline="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05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Fyysisen rajoittamisen oikeudellinen perusta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5440" y="1691640"/>
            <a:ext cx="9144000" cy="3474720"/>
          </a:xfrm>
        </p:spPr>
        <p:txBody>
          <a:bodyPr rtlCol="0">
            <a:normAutofit fontScale="85000" lnSpcReduction="20000"/>
          </a:bodyPr>
          <a:lstStyle/>
          <a:p>
            <a:pPr marR="0" algn="l"/>
            <a:r>
              <a:rPr lang="fi-FI" sz="3800" b="0" i="0" u="none" strike="noStrike" baseline="0" dirty="0">
                <a:latin typeface="Arial" panose="020B0604020202020204" pitchFamily="34" charset="0"/>
              </a:rPr>
              <a:t>perustuslaki (1999/731) </a:t>
            </a:r>
          </a:p>
          <a:p>
            <a:pPr marR="0" algn="l"/>
            <a:r>
              <a:rPr lang="fi-FI" sz="3800" b="0" i="0" u="none" strike="noStrike" baseline="0" dirty="0">
                <a:latin typeface="Arial" panose="020B0604020202020204" pitchFamily="34" charset="0"/>
              </a:rPr>
              <a:t>hallintolaki (434/2003) </a:t>
            </a:r>
          </a:p>
          <a:p>
            <a:pPr marR="0" algn="l"/>
            <a:r>
              <a:rPr lang="fi-FI" sz="3800" b="0" i="0" u="none" strike="noStrike" baseline="0" dirty="0">
                <a:latin typeface="Arial" panose="020B0604020202020204" pitchFamily="34" charset="0"/>
              </a:rPr>
              <a:t>YK:n lasten oikeuksien sopimus (artiklat 3 ja 37)</a:t>
            </a:r>
          </a:p>
          <a:p>
            <a:pPr marR="0" algn="l"/>
            <a:r>
              <a:rPr lang="fi-FI" sz="3800" b="0" i="0" u="none" strike="noStrike" baseline="0" dirty="0">
                <a:latin typeface="Arial" panose="020B0604020202020204" pitchFamily="34" charset="0"/>
              </a:rPr>
              <a:t>perusopetuslaki (1267/2013) </a:t>
            </a:r>
          </a:p>
          <a:p>
            <a:pPr marR="0" algn="l"/>
            <a:r>
              <a:rPr lang="fi-FI" sz="3800" b="0" i="0" u="none" strike="noStrike" baseline="0" dirty="0">
                <a:latin typeface="Arial" panose="020B0604020202020204" pitchFamily="34" charset="0"/>
              </a:rPr>
              <a:t>varhaiskasvatuslaki (540/2018) sekä</a:t>
            </a:r>
          </a:p>
          <a:p>
            <a:pPr marR="0" algn="l"/>
            <a:r>
              <a:rPr lang="fi-FI" sz="3800" b="0" i="0" u="none" strike="noStrike" baseline="0" dirty="0">
                <a:latin typeface="Arial" panose="020B0604020202020204" pitchFamily="34" charset="0"/>
              </a:rPr>
              <a:t>rikoslain </a:t>
            </a:r>
            <a:r>
              <a:rPr lang="fi-FI" sz="3800" b="0" i="0" u="none" strike="noStrike" baseline="0">
                <a:latin typeface="Arial" panose="020B0604020202020204" pitchFamily="34" charset="0"/>
              </a:rPr>
              <a:t>4 luku 4 ja 5 §</a:t>
            </a:r>
            <a:endParaRPr lang="fi-FI" sz="3800" b="0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68F36-FC80-0CE2-E42A-D79EE30E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BDA22C-D648-C845-7F5E-6CAE5E9C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Lapsen oikeuksia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141196-99AE-943E-9A34-E16CD036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268760"/>
            <a:ext cx="10153128" cy="5400599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endParaRPr lang="fi-FI" sz="1800" b="0" i="0" u="none" strike="noStrike" baseline="0" dirty="0">
              <a:latin typeface="Arial" panose="020B0604020202020204" pitchFamily="34" charset="0"/>
            </a:endParaRPr>
          </a:p>
          <a:p>
            <a:pPr marR="0" algn="l">
              <a:lnSpc>
                <a:spcPct val="120000"/>
              </a:lnSpc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Perustuslain mukaan jokaisella on oikeus elämään sekä henkilökohtaiseen vapauteen, koskemattomuuteen ja turvallisuuteen.</a:t>
            </a:r>
          </a:p>
          <a:p>
            <a:pPr marR="0" algn="l">
              <a:lnSpc>
                <a:spcPct val="120000"/>
              </a:lnSpc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YK:n lapsen oikeuksia koskeva yleissopimus: Lapsen etu on otettava ensisijaisesti aina huomioon. Lapsella on oikeus hänen hyvinvoinnilleen välttämättömään suojeluun ja huolenpitoon. </a:t>
            </a:r>
          </a:p>
          <a:p>
            <a:pPr lvl="1">
              <a:lnSpc>
                <a:spcPct val="120000"/>
              </a:lnSpc>
            </a:pPr>
            <a:r>
              <a:rPr lang="fi-FI" sz="9400" b="0" i="0" u="none" strike="noStrike" baseline="0" dirty="0">
                <a:latin typeface="Arial" panose="020B0604020202020204" pitchFamily="34" charset="0"/>
              </a:rPr>
              <a:t>Oikeus saada hänen yksilöllisen kehityksensä, oppimisensa ja hyvinvointinsa edellyttämää yleistä tukea osana perustoimintaa viivytyksettä tuen tarpeen ilmettyä. </a:t>
            </a:r>
          </a:p>
          <a:p>
            <a:pPr lvl="1">
              <a:lnSpc>
                <a:spcPct val="120000"/>
              </a:lnSpc>
            </a:pPr>
            <a:r>
              <a:rPr lang="fi-FI" sz="9400" b="0" i="0" u="none" strike="noStrike" baseline="0" dirty="0">
                <a:latin typeface="Arial" panose="020B0604020202020204" pitchFamily="34" charset="0"/>
              </a:rPr>
              <a:t>Lasta tulee suojata väkivallalta, kiusaamiselta ja muulta häirinnältä.</a:t>
            </a:r>
          </a:p>
          <a:p>
            <a:pPr lvl="1">
              <a:lnSpc>
                <a:spcPct val="120000"/>
              </a:lnSpc>
            </a:pPr>
            <a:r>
              <a:rPr lang="fi-FI" sz="9400" b="0" i="0" u="none" strike="noStrike" baseline="0" dirty="0">
                <a:latin typeface="Arial" panose="020B0604020202020204" pitchFamily="34" charset="0"/>
              </a:rPr>
              <a:t>Oikeus turvalliseen opiskeluympäristöön</a:t>
            </a:r>
          </a:p>
          <a:p>
            <a:pPr marL="0" marR="0" indent="0" algn="l">
              <a:lnSpc>
                <a:spcPct val="120000"/>
              </a:lnSpc>
              <a:buNone/>
            </a:pPr>
            <a:endParaRPr lang="fi-FI" sz="4800" b="0" i="0" u="none" strike="noStrike" baseline="0" dirty="0">
              <a:latin typeface="Arial" panose="020B0604020202020204" pitchFamily="34" charset="0"/>
            </a:endParaRPr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9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7D56D-83D4-52FA-C2F8-322FCC76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A06C8-97C5-6AE4-627A-1ADC6FB0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24595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solidFill>
                  <a:srgbClr val="FF0000"/>
                </a:solidFill>
                <a:latin typeface="+mn-lt"/>
              </a:rPr>
              <a:t>Fyysistä rajoittamista ei saa käyttää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561E3C-F43D-06DC-7983-DFE9CDB2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36" y="1447800"/>
            <a:ext cx="10153128" cy="432047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sz="2800" dirty="0"/>
              <a:t>Fyysistä rajoittamista ei saa käyttää kurinpitokeinona tai kasvatuksellisena menetelmänä</a:t>
            </a:r>
          </a:p>
          <a:p>
            <a:pPr rtl="0"/>
            <a:r>
              <a:rPr lang="fi-FI" sz="2800" dirty="0"/>
              <a:t>Fyysiseen rajoittamiseen ei voida ryhtyä lapsen tottelemattomuuden tai passiivisen vastarinnan murtamiseksi</a:t>
            </a:r>
          </a:p>
          <a:p>
            <a:pPr rtl="0"/>
            <a:r>
              <a:rPr lang="fi-FI" sz="2800" dirty="0"/>
              <a:t>Lasta ei saa provosoida niin, että tilanne ajautuu esim. kiinnipitoon</a:t>
            </a:r>
          </a:p>
          <a:p>
            <a:pPr rtl="0"/>
            <a:r>
              <a:rPr lang="fi-FI" sz="2800" dirty="0"/>
              <a:t>Sanalliset uhkaukset tai loukkaava kielenkäyttö eivät oikeuta fyysiseen rajoittamiseen</a:t>
            </a:r>
          </a:p>
          <a:p>
            <a:pPr lvl="1"/>
            <a:r>
              <a:rPr lang="fi-FI" sz="2600" dirty="0">
                <a:solidFill>
                  <a:srgbClr val="FF0000"/>
                </a:solidFill>
              </a:rPr>
              <a:t>Rajoitustoimenpiteitä tulee käyttää vain sen aikaa, joka henkilön välittömäksi suojaamiseksi tai turvaamiseksi on tarpeen.</a:t>
            </a:r>
          </a:p>
        </p:txBody>
      </p:sp>
    </p:spTree>
    <p:extLst>
      <p:ext uri="{BB962C8B-B14F-4D97-AF65-F5344CB8AC3E}">
        <p14:creationId xmlns:p14="http://schemas.microsoft.com/office/powerpoint/2010/main" val="28532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060C-2069-356E-1AC5-C893642A3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19F20-B59E-1AB5-B5AE-A7C7D282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Yhteistyö huoltajien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A96F61-A150-4E4D-47B8-4AC1EDC70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47800"/>
            <a:ext cx="10116616" cy="4320479"/>
          </a:xfrm>
        </p:spPr>
        <p:txBody>
          <a:bodyPr rtlCol="0">
            <a:normAutofit fontScale="92500" lnSpcReduction="10000"/>
          </a:bodyPr>
          <a:lstStyle/>
          <a:p>
            <a:r>
              <a:rPr lang="fi-FI" sz="2600" dirty="0">
                <a:solidFill>
                  <a:schemeClr val="tx2"/>
                </a:solidFill>
              </a:rPr>
              <a:t>Perusoikeuksista ei voida ennakolta luopua esimerkiksi huoltajan tai lapsen suostumuksella</a:t>
            </a:r>
          </a:p>
          <a:p>
            <a:r>
              <a:rPr lang="fi-FI" sz="2600" dirty="0">
                <a:solidFill>
                  <a:schemeClr val="tx2"/>
                </a:solidFill>
              </a:rPr>
              <a:t>Huoltaja ei siis voi pätevästi suostua lapsensa fyysiseen rajoittamiseen </a:t>
            </a:r>
          </a:p>
          <a:p>
            <a:r>
              <a:rPr lang="fi-FI" sz="2600" dirty="0">
                <a:solidFill>
                  <a:schemeClr val="tx2"/>
                </a:solidFill>
              </a:rPr>
              <a:t>Lasta voidaan fyysisesti rajoittaa ainoastaan, kun on kyse rikoslaissa tarkoitetusta hätävarjelusta tai pakkotilasta</a:t>
            </a:r>
          </a:p>
          <a:p>
            <a:r>
              <a:rPr lang="fi-FI" sz="2600" dirty="0">
                <a:solidFill>
                  <a:schemeClr val="tx2"/>
                </a:solidFill>
              </a:rPr>
              <a:t>Jos fyysisen rajoittamisen tarve pystytään etukäteen arvioimaan, </a:t>
            </a:r>
            <a:r>
              <a:rPr lang="fi-FI" sz="2600" b="1" dirty="0">
                <a:solidFill>
                  <a:schemeClr val="tx2"/>
                </a:solidFill>
              </a:rPr>
              <a:t>toimintatavoista on hyvä keskustella </a:t>
            </a:r>
            <a:r>
              <a:rPr lang="fi-FI" sz="2600" dirty="0">
                <a:solidFill>
                  <a:schemeClr val="tx2"/>
                </a:solidFill>
              </a:rPr>
              <a:t>ennakolta huoltajien kanssa</a:t>
            </a:r>
          </a:p>
          <a:p>
            <a:r>
              <a:rPr lang="fi-FI" sz="2600" dirty="0">
                <a:solidFill>
                  <a:schemeClr val="tx2"/>
                </a:solidFill>
              </a:rPr>
              <a:t>Huoltajien kanssa sovitaan, miten tilanteista viestitään kodin ja varhaiskasvatuksen / esiopetuksen välillä</a:t>
            </a:r>
          </a:p>
          <a:p>
            <a:r>
              <a:rPr lang="fi-FI" sz="2600" dirty="0">
                <a:solidFill>
                  <a:schemeClr val="tx2"/>
                </a:solidFill>
              </a:rPr>
              <a:t>Viestimistavat on hyvä kirjata lapsen vasuun</a:t>
            </a:r>
          </a:p>
          <a:p>
            <a:endParaRPr lang="fi-FI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CC04-D32D-DD3B-729E-82DA6D804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79B1E7-7D0E-89FF-D248-541A2823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24595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Vastuu turvallisesta oppimisympäristöstä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C202CD-FE71-D3E9-56D7-E6F2DCA9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47800"/>
            <a:ext cx="10116616" cy="4320479"/>
          </a:xfrm>
        </p:spPr>
        <p:txBody>
          <a:bodyPr rtlCol="0">
            <a:normAutofit fontScale="92500" lnSpcReduction="10000"/>
          </a:bodyPr>
          <a:lstStyle/>
          <a:p>
            <a:r>
              <a:rPr lang="fi-FI" sz="2600" dirty="0">
                <a:solidFill>
                  <a:schemeClr val="tx2"/>
                </a:solidFill>
              </a:rPr>
              <a:t>Varhaiskasvatuksen ja esiopetuksen järjestäjä on vastuussa turvallisesta oppimisympäristöstä</a:t>
            </a:r>
          </a:p>
          <a:p>
            <a:r>
              <a:rPr lang="fi-FI" sz="2600" dirty="0">
                <a:solidFill>
                  <a:srgbClr val="FF0000"/>
                </a:solidFill>
              </a:rPr>
              <a:t>Jokainen henkilöstön jäsen on vastuussa turvallisen oppimisympäristön luomisesta</a:t>
            </a:r>
          </a:p>
          <a:p>
            <a:r>
              <a:rPr lang="fi-FI" sz="2600" dirty="0">
                <a:solidFill>
                  <a:schemeClr val="tx2"/>
                </a:solidFill>
              </a:rPr>
              <a:t>Johtaja vastaa yksikön toiminta- ja turvallisuuskulttuurin kehittämisestä </a:t>
            </a:r>
          </a:p>
          <a:p>
            <a:pPr lvl="3"/>
            <a:r>
              <a:rPr lang="fi-FI" sz="2000" dirty="0">
                <a:solidFill>
                  <a:schemeClr val="tx2"/>
                </a:solidFill>
              </a:rPr>
              <a:t>Oppimisympäristön turvallisuus ja hyvinvointi</a:t>
            </a:r>
          </a:p>
          <a:p>
            <a:pPr lvl="3"/>
            <a:r>
              <a:rPr lang="fi-FI" sz="2000" dirty="0">
                <a:solidFill>
                  <a:schemeClr val="tx2"/>
                </a:solidFill>
              </a:rPr>
              <a:t>Riskien ja vaarojen arviointi</a:t>
            </a:r>
          </a:p>
          <a:p>
            <a:pPr lvl="3"/>
            <a:r>
              <a:rPr lang="fi-FI" sz="2000" dirty="0">
                <a:solidFill>
                  <a:schemeClr val="tx2"/>
                </a:solidFill>
              </a:rPr>
              <a:t>Henkilöstön perehdytys, ohjaus, täydennyskoulutus, valvonta</a:t>
            </a:r>
          </a:p>
          <a:p>
            <a:r>
              <a:rPr lang="fi-FI" sz="2600" dirty="0">
                <a:solidFill>
                  <a:schemeClr val="tx2"/>
                </a:solidFill>
              </a:rPr>
              <a:t>Henkilöstö vastaa</a:t>
            </a:r>
          </a:p>
          <a:p>
            <a:pPr lvl="3"/>
            <a:r>
              <a:rPr lang="fi-FI" sz="2000" dirty="0">
                <a:solidFill>
                  <a:schemeClr val="tx2"/>
                </a:solidFill>
              </a:rPr>
              <a:t>Vastuulleen määrätyistä lapsista ja ryhmästä kokonaisuutena</a:t>
            </a:r>
          </a:p>
          <a:p>
            <a:pPr lvl="3"/>
            <a:r>
              <a:rPr lang="fi-FI" sz="2000" dirty="0">
                <a:solidFill>
                  <a:schemeClr val="tx2"/>
                </a:solidFill>
              </a:rPr>
              <a:t>Ryhmänsä turvallisuudesta, hyvinvoinnista, työrauhasta, hyvästä ilmapiiristä</a:t>
            </a:r>
          </a:p>
        </p:txBody>
      </p:sp>
    </p:spTree>
    <p:extLst>
      <p:ext uri="{BB962C8B-B14F-4D97-AF65-F5344CB8AC3E}">
        <p14:creationId xmlns:p14="http://schemas.microsoft.com/office/powerpoint/2010/main" val="4728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A5BCF-C5DC-0815-FDB8-E2E1A772A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B5AA71-1560-3759-86DC-E9441869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39835"/>
          </a:xfrm>
        </p:spPr>
        <p:txBody>
          <a:bodyPr rtlCol="0">
            <a:noAutofit/>
          </a:bodyPr>
          <a:lstStyle/>
          <a:p>
            <a:pPr rtl="0"/>
            <a:r>
              <a:rPr lang="fi-FI" sz="4000" dirty="0">
                <a:latin typeface="+mn-lt"/>
              </a:rPr>
              <a:t>Ennakointi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CEFDDA-68BD-964E-E54C-90E4079AA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537" y="1432560"/>
            <a:ext cx="10116616" cy="4320479"/>
          </a:xfrm>
        </p:spPr>
        <p:txBody>
          <a:bodyPr rtlCol="0">
            <a:normAutofit fontScale="25000" lnSpcReduction="20000"/>
          </a:bodyPr>
          <a:lstStyle/>
          <a:p>
            <a:pPr marR="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Seuraa aggressiivista ja rajatonta käyttäytymistä ennakoivia merkkejä. </a:t>
            </a:r>
          </a:p>
          <a:p>
            <a:pPr marR="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Varhaiskasvatussuunnitelman tai oppimissuunnitelmaan tms. soveltuvaan asiakirjaan kirjataan yhdessä huoltajan kanssa sovitut </a:t>
            </a:r>
            <a:r>
              <a:rPr lang="fi-FI" sz="9600" b="1" i="0" u="none" strike="noStrike" baseline="0" dirty="0">
                <a:latin typeface="Arial" panose="020B0604020202020204" pitchFamily="34" charset="0"/>
              </a:rPr>
              <a:t>ennakoivat</a:t>
            </a:r>
            <a:r>
              <a:rPr lang="fi-FI" sz="9600" b="0" i="0" u="none" strike="noStrike" baseline="0" dirty="0">
                <a:latin typeface="Arial" panose="020B0604020202020204" pitchFamily="34" charset="0"/>
              </a:rPr>
              <a:t> toimintakäytänteet.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Tarjoa lasten antamiin vihjeisiin riittävästi tukea ja ohjausta.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Ota huomioon lasten temperamenttierot. </a:t>
            </a:r>
          </a:p>
          <a:p>
            <a:pPr marR="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i-FI" sz="9600" b="0" i="0" u="none" strike="noStrike" baseline="0" dirty="0">
                <a:latin typeface="Arial" panose="020B0604020202020204" pitchFamily="34" charset="0"/>
              </a:rPr>
              <a:t>Pyri ymmärtämään lapsen kokemuksen takana olevia tarpeita ja tunteita ja tarjoa näin </a:t>
            </a:r>
            <a:r>
              <a:rPr lang="fi-FI" sz="9600" b="0" i="0" u="none" strike="noStrike" baseline="0">
                <a:latin typeface="Arial" panose="020B0604020202020204" pitchFamily="34" charset="0"/>
              </a:rPr>
              <a:t>uudenlainen vastaus </a:t>
            </a:r>
            <a:r>
              <a:rPr lang="fi-FI" sz="9600" b="0" i="0" u="none" strike="noStrike" baseline="0" dirty="0">
                <a:latin typeface="Arial" panose="020B0604020202020204" pitchFamily="34" charset="0"/>
              </a:rPr>
              <a:t>lapsen kokemukselle </a:t>
            </a:r>
          </a:p>
          <a:p>
            <a:pPr>
              <a:lnSpc>
                <a:spcPct val="120000"/>
              </a:lnSpc>
            </a:pPr>
            <a:endParaRPr lang="fi-FI" sz="8000" b="0" i="0" u="none" strike="noStrike" baseline="0" dirty="0">
              <a:latin typeface="Arial" panose="020B0604020202020204" pitchFamily="34" charset="0"/>
            </a:endParaRPr>
          </a:p>
          <a:p>
            <a:endParaRPr lang="fi-FI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pset ystävät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9_TF03896101" id="{3E3FE09D-6089-4EDC-AC6C-8654FCAF671D}" vid="{F02C0A4D-4045-43E2-868E-D7BA4F26F211}"/>
    </a:ext>
  </a:extLst>
</a:theme>
</file>

<file path=ppt/theme/theme2.xml><?xml version="1.0" encoding="utf-8"?>
<a:theme xmlns:a="http://schemas.openxmlformats.org/drawingml/2006/main" name="Office-te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Lapset koulupihalla, opetusesitys, albumi (laajakuva)</Template>
  <TotalTime>617</TotalTime>
  <Words>1394</Words>
  <Application>Microsoft Office PowerPoint</Application>
  <PresentationFormat>Laajakuva</PresentationFormat>
  <Paragraphs>223</Paragraphs>
  <Slides>27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Wingdings</vt:lpstr>
      <vt:lpstr>Lapset ystävät 16 x 9</vt:lpstr>
      <vt:lpstr>Lapsen fyysinen rajoittaminen varhaiskasvatuksessa ja esiopetuksessa</vt:lpstr>
      <vt:lpstr> </vt:lpstr>
      <vt:lpstr> </vt:lpstr>
      <vt:lpstr>Fyysisen rajoittamisen oikeudellinen perusta</vt:lpstr>
      <vt:lpstr>Lapsen oikeuksia</vt:lpstr>
      <vt:lpstr>Fyysistä rajoittamista ei saa käyttää</vt:lpstr>
      <vt:lpstr>Yhteistyö huoltajien kanssa</vt:lpstr>
      <vt:lpstr>Vastuu turvallisesta oppimisympäristöstä</vt:lpstr>
      <vt:lpstr>Ennakointi </vt:lpstr>
      <vt:lpstr>Keinoja ennakointiin </vt:lpstr>
      <vt:lpstr>Tilanteessa toimiminen </vt:lpstr>
      <vt:lpstr>Tilanteessa toimiminen </vt:lpstr>
      <vt:lpstr>Tilanteessa toimiminen </vt:lpstr>
      <vt:lpstr>Tilanteen jälkeen </vt:lpstr>
      <vt:lpstr>Traumainformoitu työote </vt:lpstr>
      <vt:lpstr>Kriisin etenemisen malli</vt:lpstr>
      <vt:lpstr>Stressi vaikuttaa toimintakykyymme</vt:lpstr>
      <vt:lpstr>Vuorovaikutustaidot  ja viesti</vt:lpstr>
      <vt:lpstr>Empaattinen kuuntelu</vt:lpstr>
      <vt:lpstr>Sanallisesti kiihtyvän henkilön kohtaaminen</vt:lpstr>
      <vt:lpstr>Taitava rajojen asettaja</vt:lpstr>
      <vt:lpstr>Vinkkejä suojaamaan epäonnistumisilta</vt:lpstr>
      <vt:lpstr>Turvalliset toimintatavat</vt:lpstr>
      <vt:lpstr>Päätöksentekomatriisi – työkalu tilannekohtaisen tai käyttäytymistä koskevan riskiarvion tekemiseen</vt:lpstr>
      <vt:lpstr>Rajoittavat keinot</vt:lpstr>
      <vt:lpstr>Lähteinä</vt:lpstr>
      <vt:lpstr>Wpro- Fyysisen rajaamisen ilmoitus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Lapsen fyysinen rajoittaminen varhaiskasvatuksessa ja esiopetuksessa</dc:title>
  <dc:creator>Leena Happo</dc:creator>
  <cp:keywords/>
  <cp:lastModifiedBy>Leena Happo</cp:lastModifiedBy>
  <cp:revision>1</cp:revision>
  <cp:lastPrinted>2024-11-27T07:05:58Z</cp:lastPrinted>
  <dcterms:created xsi:type="dcterms:W3CDTF">2024-03-06T05:26:00Z</dcterms:created>
  <dcterms:modified xsi:type="dcterms:W3CDTF">2024-12-04T07:22:14Z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