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3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17"/>
    <p:restoredTop sz="94681"/>
  </p:normalViewPr>
  <p:slideViewPr>
    <p:cSldViewPr snapToGrid="0" snapToObjects="1">
      <p:cViewPr varScale="1">
        <p:scale>
          <a:sx n="91" d="100"/>
          <a:sy n="91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D64ED-4D16-C446-8B40-CA44CAB7DBB0}" type="datetimeFigureOut">
              <a:rPr lang="fi-FI" smtClean="0"/>
              <a:t>5.2.2018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579C734-D666-8449-B755-9EBEDFCC21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0540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2757268" y="154110"/>
            <a:ext cx="8596532" cy="999441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Työpajakortin </a:t>
            </a:r>
            <a:r>
              <a:rPr lang="fi-FI" dirty="0" smtClean="0"/>
              <a:t>ohjeet</a:t>
            </a:r>
            <a:br>
              <a:rPr lang="fi-FI" dirty="0" smtClean="0"/>
            </a:br>
            <a:r>
              <a:rPr lang="fi-FI" dirty="0" smtClean="0"/>
              <a:t>(n. 2-3 sivua)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2757268" y="1308294"/>
            <a:ext cx="8596532" cy="5022167"/>
          </a:xfrm>
        </p:spPr>
        <p:txBody>
          <a:bodyPr>
            <a:noAutofit/>
          </a:bodyPr>
          <a:lstStyle/>
          <a:p>
            <a:pPr marL="0" indent="0" defTabSz="914400">
              <a:spcBef>
                <a:spcPts val="0"/>
              </a:spcBef>
              <a:buClrTx/>
              <a:buNone/>
              <a:defRPr/>
            </a:pPr>
            <a:r>
              <a:rPr lang="fi-FI" sz="2200" b="1" dirty="0" smtClean="0"/>
              <a:t>Pajan otsikko</a:t>
            </a:r>
            <a:endParaRPr lang="fi-FI" sz="2200" b="1" i="1" dirty="0" smtClean="0"/>
          </a:p>
          <a:p>
            <a:pPr defTabSz="914400">
              <a:spcBef>
                <a:spcPts val="0"/>
              </a:spcBef>
              <a:buClrTx/>
              <a:defRPr/>
            </a:pPr>
            <a:endParaRPr lang="fi-FI" sz="2200" dirty="0"/>
          </a:p>
          <a:p>
            <a:pPr marL="0" indent="0" defTabSz="914400">
              <a:spcBef>
                <a:spcPts val="0"/>
              </a:spcBef>
              <a:buClrTx/>
              <a:buNone/>
              <a:defRPr/>
            </a:pPr>
            <a:r>
              <a:rPr lang="fi-FI" sz="2200" b="1" dirty="0" smtClean="0"/>
              <a:t>Kuvaus työpasta: tehtävänanto, sisältö, työvälineet + materiaalit, työturvallisuus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2200" u="sng" dirty="0" smtClean="0"/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fi-FI" sz="2000" dirty="0" smtClean="0"/>
              <a:t>Mitä työpajassa </a:t>
            </a:r>
            <a:r>
              <a:rPr lang="fi-FI" sz="2000" dirty="0" smtClean="0"/>
              <a:t>tehdään?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fi-FI" sz="2000" dirty="0" smtClean="0"/>
              <a:t>Mitä </a:t>
            </a:r>
            <a:r>
              <a:rPr lang="fi-FI" sz="2000" dirty="0" smtClean="0"/>
              <a:t>materiaaleja, työvälineitä tai välineistöä siinä </a:t>
            </a:r>
            <a:r>
              <a:rPr lang="fi-FI" sz="2000" dirty="0" smtClean="0"/>
              <a:t>tarvitaan?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fi-FI" sz="2000" dirty="0" smtClean="0"/>
              <a:t>L</a:t>
            </a:r>
            <a:r>
              <a:rPr lang="fi-FI" sz="2000" dirty="0" smtClean="0"/>
              <a:t>iittäkää mahdollisia havainnollistavia kuvia </a:t>
            </a:r>
            <a:r>
              <a:rPr lang="fi-FI" sz="2000" dirty="0" smtClean="0"/>
              <a:t>mukaan </a:t>
            </a:r>
            <a:r>
              <a:rPr lang="fi-FI" sz="2000" dirty="0" smtClean="0"/>
              <a:t>työpajakorttiin.</a:t>
            </a:r>
            <a:endParaRPr lang="fi-FI" sz="2000" dirty="0" smtClean="0"/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fi-FI" sz="2000" dirty="0" smtClean="0"/>
              <a:t>Mitä turvallisuustekijöitä tulee ottaa huomioon</a:t>
            </a:r>
            <a:r>
              <a:rPr lang="fi-FI" sz="2000" dirty="0" smtClean="0"/>
              <a:t>?</a:t>
            </a:r>
            <a:endParaRPr lang="fi-FI" sz="2000" dirty="0"/>
          </a:p>
          <a:p>
            <a:pPr>
              <a:spcBef>
                <a:spcPts val="0"/>
              </a:spcBef>
              <a:buFont typeface="Wingdings" charset="2"/>
              <a:buChar char="Ø"/>
            </a:pPr>
            <a:endParaRPr lang="fi-FI" sz="2200" b="1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2200" b="1" dirty="0" smtClean="0"/>
              <a:t>Pohdinta siitä, miten OPS 2014 </a:t>
            </a:r>
            <a:r>
              <a:rPr lang="fi-FI" sz="2200" b="1" dirty="0"/>
              <a:t>Käsityön ja laaja-alaisten oppimiskokonaisuuksien tavoitteet </a:t>
            </a:r>
            <a:r>
              <a:rPr lang="fi-FI" sz="2200" b="1" smtClean="0"/>
              <a:t>toteutuvat työpajatoiminnassa? </a:t>
            </a:r>
            <a:endParaRPr lang="fi-FI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620656373"/>
      </p:ext>
    </p:extLst>
  </p:cSld>
  <p:clrMapOvr>
    <a:masterClrMapping/>
  </p:clrMapOvr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</TotalTime>
  <Words>56</Words>
  <Application>Microsoft Macintosh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Century Gothic</vt:lpstr>
      <vt:lpstr>Wingdings</vt:lpstr>
      <vt:lpstr>Wingdings 3</vt:lpstr>
      <vt:lpstr>Arial</vt:lpstr>
      <vt:lpstr>Kiehkura</vt:lpstr>
      <vt:lpstr>Työpajakortin ohjeet (n. 2-3 sivua)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Työpajakortin ohjeet</dc:title>
  <dc:creator>Samuli Niiranen</dc:creator>
  <cp:lastModifiedBy>Samuli Niiranen</cp:lastModifiedBy>
  <cp:revision>5</cp:revision>
  <dcterms:created xsi:type="dcterms:W3CDTF">2017-05-04T06:18:17Z</dcterms:created>
  <dcterms:modified xsi:type="dcterms:W3CDTF">2018-02-05T18:26:47Z</dcterms:modified>
</cp:coreProperties>
</file>