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89852828-B43F-4B3E-A77F-AA40FAECC8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344C56EF-DB78-4FB9-A109-B1D5A9AAA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9DC801DF-18D3-4616-AE0D-3CAD71508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7327-00BF-420E-A8D7-4233AF6E3AA5}" type="datetimeFigureOut">
              <a:rPr lang="fi-FI" smtClean="0"/>
              <a:t>30.11.2018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C71B0A69-8359-45CF-B01D-FE331FBC6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74AED039-62ED-4244-BD35-680A8889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349E3-160B-41F8-993A-61BBD727A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2991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6E68C79C-3B6F-45DC-A779-2ABB912FF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C422A688-A35B-4CFA-94BC-ACB8BCC928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595BFE55-5696-4B2B-8264-CC752CE7A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7327-00BF-420E-A8D7-4233AF6E3AA5}" type="datetimeFigureOut">
              <a:rPr lang="fi-FI" smtClean="0"/>
              <a:t>30.11.2018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36801A59-5487-45A1-B937-AE426E291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E2A88461-6E45-4D81-93E6-C4EB03AC8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349E3-160B-41F8-993A-61BBD727A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2296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xmlns="" id="{92EB748A-1128-4BD0-859B-01E7A0454D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325E3DDF-31F3-422D-9425-1AFBC6277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AE0F29ED-AC69-430F-80F3-36A251A57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7327-00BF-420E-A8D7-4233AF6E3AA5}" type="datetimeFigureOut">
              <a:rPr lang="fi-FI" smtClean="0"/>
              <a:t>30.11.2018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B3303445-9013-4755-8ADA-2BC03FBE0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F087A08B-8432-4B97-BE78-7710A2DE1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349E3-160B-41F8-993A-61BBD727A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9203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A128815A-9E5A-4C74-909B-F566302E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A4818323-F5E6-444C-B957-AF6CEABC6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1794C8A8-210F-451C-A7BC-2983F4790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7327-00BF-420E-A8D7-4233AF6E3AA5}" type="datetimeFigureOut">
              <a:rPr lang="fi-FI" smtClean="0"/>
              <a:t>30.11.2018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B8B27E39-B93B-4321-B2CD-565D80D8F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8DB01A7D-3E3B-4E98-89A9-17AA69979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349E3-160B-41F8-993A-61BBD727A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418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E0A53132-3836-48B3-B73A-37EF00791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B8D993C4-C03B-438C-BAA5-8DFD8BD1E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B81B49AE-8139-4BAE-AF23-F837DB445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7327-00BF-420E-A8D7-4233AF6E3AA5}" type="datetimeFigureOut">
              <a:rPr lang="fi-FI" smtClean="0"/>
              <a:t>30.11.2018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96969127-A085-43BC-B526-82A266810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5EF9C2BA-326A-419B-8FFA-CFFC060A7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349E3-160B-41F8-993A-61BBD727A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0830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09FE6D5E-E39C-4B3A-A8CC-A0EC2B530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ABB643FC-A7D5-49C7-B5A7-F981DFFBEF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06F51D30-F043-4368-A06D-F99609031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47AAF2D4-C916-4B20-80F0-7323D3E4E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7327-00BF-420E-A8D7-4233AF6E3AA5}" type="datetimeFigureOut">
              <a:rPr lang="fi-FI" smtClean="0"/>
              <a:t>30.11.2018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AAB0666B-0395-48CF-93AD-DD699C762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E9069BAD-6D62-432D-8D03-FA6B3B7C0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349E3-160B-41F8-993A-61BBD727A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167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917417AD-B724-462D-AC74-59996A03A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2716B6FB-28DB-4EA0-9EEF-87CE7383B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C8836BD0-A481-4F90-BC1B-B1D92D13E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xmlns="" id="{BAE76121-BF7D-4526-BAC3-35F0F3806B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xmlns="" id="{176BC8DC-34D9-492D-B6F2-DD2DEDCDB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xmlns="" id="{0FC550C4-358E-41DB-A76D-DDD046DCA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7327-00BF-420E-A8D7-4233AF6E3AA5}" type="datetimeFigureOut">
              <a:rPr lang="fi-FI" smtClean="0"/>
              <a:t>30.11.2018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xmlns="" id="{DE011071-61DE-49C7-BDA5-F7C2979AB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xmlns="" id="{F7BCBCC2-DCA9-41E2-B7A9-760C6C942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349E3-160B-41F8-993A-61BBD727A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2192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D8C1CA36-9673-4968-94C1-CD946CDE4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xmlns="" id="{A6994DC9-B81A-40C2-AA02-30D16DF7D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7327-00BF-420E-A8D7-4233AF6E3AA5}" type="datetimeFigureOut">
              <a:rPr lang="fi-FI" smtClean="0"/>
              <a:t>30.11.2018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xmlns="" id="{4206E539-1928-4262-BB4B-DC6252AE5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xmlns="" id="{5D630399-A2C3-40B6-8946-1A793FBAC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349E3-160B-41F8-993A-61BBD727A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7347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xmlns="" id="{7AFF2257-401F-4C2F-9FCC-6684AB106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7327-00BF-420E-A8D7-4233AF6E3AA5}" type="datetimeFigureOut">
              <a:rPr lang="fi-FI" smtClean="0"/>
              <a:t>30.11.2018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xmlns="" id="{51942110-1B2C-4211-9A39-7D8F3933A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xmlns="" id="{0370A208-2BA8-4015-B49C-C3FA5AD90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349E3-160B-41F8-993A-61BBD727A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485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6A27DFF-F934-4BE8-88BA-6F7959626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A2DA18E9-7834-4A6D-8FDB-6198CCF7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8A0E6CE0-3B5F-495C-B204-BABBAB055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99FF3168-30D1-4797-83F8-3014D664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7327-00BF-420E-A8D7-4233AF6E3AA5}" type="datetimeFigureOut">
              <a:rPr lang="fi-FI" smtClean="0"/>
              <a:t>30.11.2018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A7168A99-D579-485C-A58A-68C5B5FF8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BA08FE43-AB1E-4F00-A402-6D4C53E90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349E3-160B-41F8-993A-61BBD727A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593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84A16EC0-C890-4847-9E1C-BEB330DBD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xmlns="" id="{761BC8EB-0BBB-4E17-B3F0-999DAF1BAC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403F06A9-95FF-4108-96DE-5AED103F5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0AC98EBE-35D5-4C39-A10B-3FEF20DC9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7327-00BF-420E-A8D7-4233AF6E3AA5}" type="datetimeFigureOut">
              <a:rPr lang="fi-FI" smtClean="0"/>
              <a:t>30.11.2018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18E9CB70-D8F5-472B-9A1E-87EB0D6AA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0775E573-AD6D-419C-B103-B9E3653C0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349E3-160B-41F8-993A-61BBD727A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5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xmlns="" id="{C6C9CD1A-CD35-4EE3-8CAD-2903EC677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B6D272A1-CCF2-41B9-9B26-0ADF6F0D7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F7E31C84-F94A-432A-9884-B2E38ACB67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D7327-00BF-420E-A8D7-4233AF6E3AA5}" type="datetimeFigureOut">
              <a:rPr lang="fi-FI" smtClean="0"/>
              <a:t>30.11.2018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8690EEE5-C823-49AA-A840-9CE0A98EB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FAB20692-0416-48CD-82C5-B8655F9E83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349E3-160B-41F8-993A-61BBD727A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1794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xmlns="" id="{A4BE4BE7-6672-49B3-8013-B00CE9C511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091045"/>
            <a:ext cx="12192001" cy="460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90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xmlns="" id="{3B05B2D9-D354-4045-83B5-4D20549A1F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805" y="-71022"/>
            <a:ext cx="11286447" cy="6929021"/>
          </a:xfrm>
          <a:prstGeom prst="rect">
            <a:avLst/>
          </a:prstGeom>
        </p:spPr>
      </p:pic>
      <p:sp>
        <p:nvSpPr>
          <p:cNvPr id="5" name="Vuokaaviosymboli: Liitin 4">
            <a:extLst>
              <a:ext uri="{FF2B5EF4-FFF2-40B4-BE49-F238E27FC236}">
                <a16:creationId xmlns:a16="http://schemas.microsoft.com/office/drawing/2014/main" xmlns="" id="{078AA532-2D17-4C4F-A347-04CF24CA8C94}"/>
              </a:ext>
            </a:extLst>
          </p:cNvPr>
          <p:cNvSpPr/>
          <p:nvPr/>
        </p:nvSpPr>
        <p:spPr>
          <a:xfrm>
            <a:off x="4527612" y="3861786"/>
            <a:ext cx="168675" cy="15979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Vuokaaviosymboli: Liitin 5">
            <a:extLst>
              <a:ext uri="{FF2B5EF4-FFF2-40B4-BE49-F238E27FC236}">
                <a16:creationId xmlns:a16="http://schemas.microsoft.com/office/drawing/2014/main" xmlns="" id="{077AB534-C5DE-4A15-969B-D4682CF51E89}"/>
              </a:ext>
            </a:extLst>
          </p:cNvPr>
          <p:cNvSpPr/>
          <p:nvPr/>
        </p:nvSpPr>
        <p:spPr>
          <a:xfrm>
            <a:off x="6606466" y="1608337"/>
            <a:ext cx="140563" cy="18495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Vuokaaviosymboli: Liitin 6">
            <a:extLst>
              <a:ext uri="{FF2B5EF4-FFF2-40B4-BE49-F238E27FC236}">
                <a16:creationId xmlns:a16="http://schemas.microsoft.com/office/drawing/2014/main" xmlns="" id="{94CEE821-53A9-4075-B6BD-D08D6BFF3B08}"/>
              </a:ext>
            </a:extLst>
          </p:cNvPr>
          <p:cNvSpPr/>
          <p:nvPr/>
        </p:nvSpPr>
        <p:spPr>
          <a:xfrm>
            <a:off x="6222507" y="3027285"/>
            <a:ext cx="137604" cy="13908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Vuokaaviosymboli: Liitin 7">
            <a:extLst>
              <a:ext uri="{FF2B5EF4-FFF2-40B4-BE49-F238E27FC236}">
                <a16:creationId xmlns:a16="http://schemas.microsoft.com/office/drawing/2014/main" xmlns="" id="{C74517F7-78FF-4A67-BB00-5B45065E41C8}"/>
              </a:ext>
            </a:extLst>
          </p:cNvPr>
          <p:cNvSpPr/>
          <p:nvPr/>
        </p:nvSpPr>
        <p:spPr>
          <a:xfrm>
            <a:off x="6010628" y="3027285"/>
            <a:ext cx="152400" cy="1524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Vuokaaviosymboli: Liitin 8">
            <a:extLst>
              <a:ext uri="{FF2B5EF4-FFF2-40B4-BE49-F238E27FC236}">
                <a16:creationId xmlns:a16="http://schemas.microsoft.com/office/drawing/2014/main" xmlns="" id="{D2C75CC6-C001-43CA-9EC5-42A8A379D828}"/>
              </a:ext>
            </a:extLst>
          </p:cNvPr>
          <p:cNvSpPr/>
          <p:nvPr/>
        </p:nvSpPr>
        <p:spPr>
          <a:xfrm>
            <a:off x="6495496" y="3869184"/>
            <a:ext cx="152400" cy="1524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Vuokaaviosymboli: Liitin 9">
            <a:extLst>
              <a:ext uri="{FF2B5EF4-FFF2-40B4-BE49-F238E27FC236}">
                <a16:creationId xmlns:a16="http://schemas.microsoft.com/office/drawing/2014/main" xmlns="" id="{86A59CE9-8612-4D18-BF58-AD168CD90C7F}"/>
              </a:ext>
            </a:extLst>
          </p:cNvPr>
          <p:cNvSpPr/>
          <p:nvPr/>
        </p:nvSpPr>
        <p:spPr>
          <a:xfrm>
            <a:off x="9749162" y="1793289"/>
            <a:ext cx="140564" cy="11541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Vuokaaviosymboli: Liitin 10">
            <a:extLst>
              <a:ext uri="{FF2B5EF4-FFF2-40B4-BE49-F238E27FC236}">
                <a16:creationId xmlns:a16="http://schemas.microsoft.com/office/drawing/2014/main" xmlns="" id="{1AAD780F-581B-4259-9826-DBD115858224}"/>
              </a:ext>
            </a:extLst>
          </p:cNvPr>
          <p:cNvSpPr/>
          <p:nvPr/>
        </p:nvSpPr>
        <p:spPr>
          <a:xfrm>
            <a:off x="3897299" y="4651899"/>
            <a:ext cx="152400" cy="1524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Vuokaaviosymboli: Liitin 11">
            <a:extLst>
              <a:ext uri="{FF2B5EF4-FFF2-40B4-BE49-F238E27FC236}">
                <a16:creationId xmlns:a16="http://schemas.microsoft.com/office/drawing/2014/main" xmlns="" id="{D5E3F4AC-E39C-4A8F-95D7-051AA9420719}"/>
              </a:ext>
            </a:extLst>
          </p:cNvPr>
          <p:cNvSpPr/>
          <p:nvPr/>
        </p:nvSpPr>
        <p:spPr>
          <a:xfrm>
            <a:off x="5976597" y="1640889"/>
            <a:ext cx="152400" cy="1524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Vuokaaviosymboli: Liitin 12">
            <a:extLst>
              <a:ext uri="{FF2B5EF4-FFF2-40B4-BE49-F238E27FC236}">
                <a16:creationId xmlns:a16="http://schemas.microsoft.com/office/drawing/2014/main" xmlns="" id="{E2798C3C-0AD2-4077-AC2E-B49597D8ECCA}"/>
              </a:ext>
            </a:extLst>
          </p:cNvPr>
          <p:cNvSpPr/>
          <p:nvPr/>
        </p:nvSpPr>
        <p:spPr>
          <a:xfrm>
            <a:off x="10070238" y="1640889"/>
            <a:ext cx="140563" cy="11541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Vuokaaviosymboli: Liitin 13">
            <a:extLst>
              <a:ext uri="{FF2B5EF4-FFF2-40B4-BE49-F238E27FC236}">
                <a16:creationId xmlns:a16="http://schemas.microsoft.com/office/drawing/2014/main" xmlns="" id="{17DD8BFE-EE5E-41EA-8C00-D4916A716E04}"/>
              </a:ext>
            </a:extLst>
          </p:cNvPr>
          <p:cNvSpPr/>
          <p:nvPr/>
        </p:nvSpPr>
        <p:spPr>
          <a:xfrm>
            <a:off x="2934071" y="2312633"/>
            <a:ext cx="152400" cy="16571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Vuokaaviosymboli: Liitin 14">
            <a:extLst>
              <a:ext uri="{FF2B5EF4-FFF2-40B4-BE49-F238E27FC236}">
                <a16:creationId xmlns:a16="http://schemas.microsoft.com/office/drawing/2014/main" xmlns="" id="{28E27B53-3A4C-493A-8789-3396BC149090}"/>
              </a:ext>
            </a:extLst>
          </p:cNvPr>
          <p:cNvSpPr/>
          <p:nvPr/>
        </p:nvSpPr>
        <p:spPr>
          <a:xfrm>
            <a:off x="6099405" y="1325732"/>
            <a:ext cx="137605" cy="1524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Vuokaaviosymboli: Liitin 15">
            <a:extLst>
              <a:ext uri="{FF2B5EF4-FFF2-40B4-BE49-F238E27FC236}">
                <a16:creationId xmlns:a16="http://schemas.microsoft.com/office/drawing/2014/main" xmlns="" id="{BE08DE98-A93D-4B1A-BCC3-ED92A4A558C7}"/>
              </a:ext>
            </a:extLst>
          </p:cNvPr>
          <p:cNvSpPr/>
          <p:nvPr/>
        </p:nvSpPr>
        <p:spPr>
          <a:xfrm>
            <a:off x="9275686" y="1922016"/>
            <a:ext cx="156099" cy="13908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Vuokaaviosymboli: Liitin 16">
            <a:extLst>
              <a:ext uri="{FF2B5EF4-FFF2-40B4-BE49-F238E27FC236}">
                <a16:creationId xmlns:a16="http://schemas.microsoft.com/office/drawing/2014/main" xmlns="" id="{A3A7FAD5-6F04-4F40-97DD-90F49D011C02}"/>
              </a:ext>
            </a:extLst>
          </p:cNvPr>
          <p:cNvSpPr/>
          <p:nvPr/>
        </p:nvSpPr>
        <p:spPr>
          <a:xfrm>
            <a:off x="6676747" y="616258"/>
            <a:ext cx="152400" cy="1524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964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Laajakuva</PresentationFormat>
  <Paragraphs>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Maija-Liisa Salonurmi</dc:creator>
  <cp:lastModifiedBy>Maija-Liisa Salonurmi</cp:lastModifiedBy>
  <cp:revision>6</cp:revision>
  <dcterms:created xsi:type="dcterms:W3CDTF">2018-11-24T15:01:37Z</dcterms:created>
  <dcterms:modified xsi:type="dcterms:W3CDTF">2018-11-30T09:57:10Z</dcterms:modified>
</cp:coreProperties>
</file>