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9" r:id="rId3"/>
    <p:sldId id="257" r:id="rId4"/>
    <p:sldId id="261" r:id="rId5"/>
    <p:sldId id="266" r:id="rId6"/>
    <p:sldId id="267" r:id="rId7"/>
    <p:sldId id="268" r:id="rId8"/>
    <p:sldId id="264" r:id="rId9"/>
    <p:sldId id="265" r:id="rId10"/>
    <p:sldId id="263"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C43912-E648-49C1-9EDE-7AE5B43CBF5B}" type="datetimeFigureOut">
              <a:rPr lang="fi-FI" smtClean="0"/>
              <a:t>2.4.2025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92554E-92E8-45E1-B205-D8D8D25008E0}" type="slidenum">
              <a:rPr lang="fi-FI" smtClean="0"/>
              <a:t>‹#›</a:t>
            </a:fld>
            <a:endParaRPr lang="fi-FI"/>
          </a:p>
        </p:txBody>
      </p:sp>
    </p:spTree>
    <p:extLst>
      <p:ext uri="{BB962C8B-B14F-4D97-AF65-F5344CB8AC3E}">
        <p14:creationId xmlns:p14="http://schemas.microsoft.com/office/powerpoint/2010/main" val="873057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F192554E-92E8-45E1-B205-D8D8D25008E0}" type="slidenum">
              <a:rPr lang="fi-FI" smtClean="0"/>
              <a:t>9</a:t>
            </a:fld>
            <a:endParaRPr lang="fi-FI"/>
          </a:p>
        </p:txBody>
      </p:sp>
    </p:spTree>
    <p:extLst>
      <p:ext uri="{BB962C8B-B14F-4D97-AF65-F5344CB8AC3E}">
        <p14:creationId xmlns:p14="http://schemas.microsoft.com/office/powerpoint/2010/main" val="22030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2BED07-6713-92AA-40AF-AE58F4F83C7A}"/>
              </a:ext>
            </a:extLst>
          </p:cNvPr>
          <p:cNvSpPr>
            <a:spLocks noGrp="1"/>
          </p:cNvSpPr>
          <p:nvPr>
            <p:ph type="subTitle" idx="1"/>
          </p:nvPr>
        </p:nvSpPr>
        <p:spPr>
          <a:xfrm>
            <a:off x="1608406" y="4512376"/>
            <a:ext cx="8639776" cy="900190"/>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FC9EF77-BF49-E4C1-0FC7-563354777900}"/>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72BD5853-25AA-1C3D-EAD2-496674792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F0DAD-5850-CAAE-CD25-4D6DDDFF3A18}"/>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2" name="Title 1">
            <a:extLst>
              <a:ext uri="{FF2B5EF4-FFF2-40B4-BE49-F238E27FC236}">
                <a16:creationId xmlns:a16="http://schemas.microsoft.com/office/drawing/2014/main" id="{534851B1-0B20-9549-0D70-886AA9D04532}"/>
              </a:ext>
            </a:extLst>
          </p:cNvPr>
          <p:cNvSpPr>
            <a:spLocks noGrp="1"/>
          </p:cNvSpPr>
          <p:nvPr>
            <p:ph type="ctrTitle"/>
          </p:nvPr>
        </p:nvSpPr>
        <p:spPr>
          <a:xfrm>
            <a:off x="1608406" y="1720884"/>
            <a:ext cx="8639775" cy="2734693"/>
          </a:xfrm>
          <a:noFill/>
        </p:spPr>
        <p:txBody>
          <a:bodyPr anchor="b">
            <a:normAutofit/>
          </a:bodyPr>
          <a:lstStyle>
            <a:lvl1pPr algn="l">
              <a:defRPr sz="3200" spc="530" baseline="0"/>
            </a:lvl1pPr>
          </a:lstStyle>
          <a:p>
            <a:r>
              <a:rPr lang="en-US" dirty="0"/>
              <a:t>Click to edit Master title style</a:t>
            </a:r>
          </a:p>
        </p:txBody>
      </p:sp>
    </p:spTree>
    <p:extLst>
      <p:ext uri="{BB962C8B-B14F-4D97-AF65-F5344CB8AC3E}">
        <p14:creationId xmlns:p14="http://schemas.microsoft.com/office/powerpoint/2010/main" val="3884834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2C3AB-851A-0D2F-B3AE-5B161CFFC00A}"/>
              </a:ext>
            </a:extLst>
          </p:cNvPr>
          <p:cNvSpPr>
            <a:spLocks noGrp="1"/>
          </p:cNvSpPr>
          <p:nvPr>
            <p:ph type="title"/>
          </p:nvPr>
        </p:nvSpPr>
        <p:spPr>
          <a:xfrm>
            <a:off x="1624338" y="1255172"/>
            <a:ext cx="9297346" cy="1050707"/>
          </a:xfrm>
        </p:spPr>
        <p:txBody>
          <a:bodyPr anchor="b"/>
          <a:lstStyle/>
          <a:p>
            <a:r>
              <a:rPr lang="en-US" dirty="0"/>
              <a:t>Click to edit Master title style</a:t>
            </a:r>
          </a:p>
        </p:txBody>
      </p:sp>
      <p:sp>
        <p:nvSpPr>
          <p:cNvPr id="3" name="Vertical Text Placeholder 2">
            <a:extLst>
              <a:ext uri="{FF2B5EF4-FFF2-40B4-BE49-F238E27FC236}">
                <a16:creationId xmlns:a16="http://schemas.microsoft.com/office/drawing/2014/main" id="{0E89FD6B-3621-3904-7878-A2825C692509}"/>
              </a:ext>
            </a:extLst>
          </p:cNvPr>
          <p:cNvSpPr>
            <a:spLocks noGrp="1"/>
          </p:cNvSpPr>
          <p:nvPr>
            <p:ph type="body" orient="vert" idx="1"/>
          </p:nvPr>
        </p:nvSpPr>
        <p:spPr>
          <a:xfrm>
            <a:off x="1624338" y="2419468"/>
            <a:ext cx="9297346" cy="32543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808AE9-D8ED-ED5D-D7B0-A43811777E81}"/>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9A9EF98B-AC81-D122-3D05-9C4E2FE42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FB543-B138-6627-3714-12105D172AD5}"/>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32466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3DE16D-F1A0-DDB5-A98C-A9055C93D914}"/>
              </a:ext>
            </a:extLst>
          </p:cNvPr>
          <p:cNvSpPr>
            <a:spLocks noGrp="1"/>
          </p:cNvSpPr>
          <p:nvPr>
            <p:ph type="title" orient="vert"/>
          </p:nvPr>
        </p:nvSpPr>
        <p:spPr>
          <a:xfrm>
            <a:off x="9126961" y="1414196"/>
            <a:ext cx="1817441" cy="4100602"/>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D8A548F-8DA7-C53C-1BFE-7C720CB20FA1}"/>
              </a:ext>
            </a:extLst>
          </p:cNvPr>
          <p:cNvSpPr>
            <a:spLocks noGrp="1"/>
          </p:cNvSpPr>
          <p:nvPr>
            <p:ph type="body" orient="vert" idx="1"/>
          </p:nvPr>
        </p:nvSpPr>
        <p:spPr>
          <a:xfrm>
            <a:off x="1346042" y="1414196"/>
            <a:ext cx="7780919" cy="410060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12EA2C8-1C90-25D0-8B0A-30B73CFD3EDE}"/>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EA6FF1A4-0404-DA2D-1EA4-828091C0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457155-0F4A-F7B7-C4A8-755572E98C2E}"/>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407191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8F26-B5E3-8A90-51FC-8520D1D73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EA4D95-10F3-6212-8302-5610C43E32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281BE7-A53D-441E-0393-0E59412C9117}"/>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0DEF10F0-B23F-BF4B-DB66-9BCF734DB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5DDEC-13A7-D988-D082-03076F80F1F0}"/>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1519124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80CFA-45ED-71B0-EE3E-CCE6D5C19377}"/>
              </a:ext>
            </a:extLst>
          </p:cNvPr>
          <p:cNvSpPr>
            <a:spLocks noGrp="1"/>
          </p:cNvSpPr>
          <p:nvPr>
            <p:ph type="title"/>
          </p:nvPr>
        </p:nvSpPr>
        <p:spPr>
          <a:xfrm>
            <a:off x="1622474" y="2413788"/>
            <a:ext cx="8085116" cy="2737521"/>
          </a:xfrm>
        </p:spPr>
        <p:txBody>
          <a:bodyPr anchor="t">
            <a:normAutofit/>
          </a:bodyPr>
          <a:lstStyle>
            <a:lvl1pPr>
              <a:defRPr sz="3200"/>
            </a:lvl1pPr>
          </a:lstStyle>
          <a:p>
            <a:r>
              <a:rPr lang="en-US" dirty="0"/>
              <a:t>Click to edit Master title style</a:t>
            </a:r>
          </a:p>
        </p:txBody>
      </p:sp>
      <p:sp>
        <p:nvSpPr>
          <p:cNvPr id="3" name="Text Placeholder 2">
            <a:extLst>
              <a:ext uri="{FF2B5EF4-FFF2-40B4-BE49-F238E27FC236}">
                <a16:creationId xmlns:a16="http://schemas.microsoft.com/office/drawing/2014/main" id="{8F37BECA-A01D-7D7A-F2A6-891EC9D22945}"/>
              </a:ext>
            </a:extLst>
          </p:cNvPr>
          <p:cNvSpPr>
            <a:spLocks noGrp="1"/>
          </p:cNvSpPr>
          <p:nvPr>
            <p:ph type="body" idx="1"/>
          </p:nvPr>
        </p:nvSpPr>
        <p:spPr>
          <a:xfrm>
            <a:off x="1622474" y="1351721"/>
            <a:ext cx="8085118" cy="993913"/>
          </a:xfrm>
        </p:spPr>
        <p:txBody>
          <a:bodyPr anchor="b">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86716478-6FAF-D420-0B87-6EABB81E887C}"/>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87C4289B-CB0D-8AFC-7C02-F755C0DCC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971E4-8A9E-2A30-D7FE-B3505124BB9D}"/>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68776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7F941-C3A7-545F-8046-C7A9AC80300E}"/>
              </a:ext>
            </a:extLst>
          </p:cNvPr>
          <p:cNvSpPr>
            <a:spLocks noGrp="1"/>
          </p:cNvSpPr>
          <p:nvPr>
            <p:ph type="title"/>
          </p:nvPr>
        </p:nvSpPr>
        <p:spPr>
          <a:xfrm>
            <a:off x="1615817" y="1272209"/>
            <a:ext cx="9164725" cy="1033670"/>
          </a:xfrm>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41BD4277-CFAE-EEF6-3346-61F06D5A3945}"/>
              </a:ext>
            </a:extLst>
          </p:cNvPr>
          <p:cNvSpPr>
            <a:spLocks noGrp="1"/>
          </p:cNvSpPr>
          <p:nvPr>
            <p:ph sz="half" idx="1"/>
          </p:nvPr>
        </p:nvSpPr>
        <p:spPr>
          <a:xfrm>
            <a:off x="1615817" y="2425148"/>
            <a:ext cx="4188635" cy="31606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543384-699D-84FC-C8B5-7BDE49BB4478}"/>
              </a:ext>
            </a:extLst>
          </p:cNvPr>
          <p:cNvSpPr>
            <a:spLocks noGrp="1"/>
          </p:cNvSpPr>
          <p:nvPr>
            <p:ph sz="half" idx="2"/>
          </p:nvPr>
        </p:nvSpPr>
        <p:spPr>
          <a:xfrm>
            <a:off x="6371355" y="2425148"/>
            <a:ext cx="4188635" cy="31606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0A49386-AFC8-03DA-4563-07B0A0119B1C}"/>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6" name="Footer Placeholder 5">
            <a:extLst>
              <a:ext uri="{FF2B5EF4-FFF2-40B4-BE49-F238E27FC236}">
                <a16:creationId xmlns:a16="http://schemas.microsoft.com/office/drawing/2014/main" id="{23AED60A-7704-31D9-7D4D-65C635EDF8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927DA-3B5E-13B8-0BA8-5DCFF001E05E}"/>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616747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7B55A-280B-BDCB-F966-8578DDE741DC}"/>
              </a:ext>
            </a:extLst>
          </p:cNvPr>
          <p:cNvSpPr>
            <a:spLocks noGrp="1"/>
          </p:cNvSpPr>
          <p:nvPr>
            <p:ph type="title"/>
          </p:nvPr>
        </p:nvSpPr>
        <p:spPr>
          <a:xfrm>
            <a:off x="1017442" y="600817"/>
            <a:ext cx="10079497" cy="1168706"/>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0C76EA03-7008-14AB-547B-E66EA4EC968F}"/>
              </a:ext>
            </a:extLst>
          </p:cNvPr>
          <p:cNvSpPr>
            <a:spLocks noGrp="1"/>
          </p:cNvSpPr>
          <p:nvPr>
            <p:ph type="body" idx="1"/>
          </p:nvPr>
        </p:nvSpPr>
        <p:spPr>
          <a:xfrm>
            <a:off x="1017442" y="1798488"/>
            <a:ext cx="4599587" cy="668492"/>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D629F56-D2C8-71FE-FA59-002819D51856}"/>
              </a:ext>
            </a:extLst>
          </p:cNvPr>
          <p:cNvSpPr>
            <a:spLocks noGrp="1"/>
          </p:cNvSpPr>
          <p:nvPr>
            <p:ph sz="half" idx="2"/>
          </p:nvPr>
        </p:nvSpPr>
        <p:spPr>
          <a:xfrm>
            <a:off x="1017442" y="2777279"/>
            <a:ext cx="4599587" cy="32769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2524D2-CA8D-75F3-D089-C2F0E20D4759}"/>
              </a:ext>
            </a:extLst>
          </p:cNvPr>
          <p:cNvSpPr>
            <a:spLocks noGrp="1"/>
          </p:cNvSpPr>
          <p:nvPr>
            <p:ph type="body" sz="quarter" idx="3"/>
          </p:nvPr>
        </p:nvSpPr>
        <p:spPr>
          <a:xfrm>
            <a:off x="6497352" y="1798488"/>
            <a:ext cx="4599588" cy="668492"/>
          </a:xfrm>
        </p:spPr>
        <p:txBody>
          <a:bodyPr anchor="b"/>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E99B0E3-5AE5-0516-27BF-9F246137FE03}"/>
              </a:ext>
            </a:extLst>
          </p:cNvPr>
          <p:cNvSpPr>
            <a:spLocks noGrp="1"/>
          </p:cNvSpPr>
          <p:nvPr>
            <p:ph sz="quarter" idx="4"/>
          </p:nvPr>
        </p:nvSpPr>
        <p:spPr>
          <a:xfrm>
            <a:off x="6497352" y="2777279"/>
            <a:ext cx="4599588" cy="32769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F7B319A7-6048-4735-B2AC-6D6043F1461A}"/>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8" name="Footer Placeholder 7">
            <a:extLst>
              <a:ext uri="{FF2B5EF4-FFF2-40B4-BE49-F238E27FC236}">
                <a16:creationId xmlns:a16="http://schemas.microsoft.com/office/drawing/2014/main" id="{6515F875-F23E-D0D2-9115-CD494FDA00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B4F88F-F488-D9D5-CF99-AA1750AAFC39}"/>
              </a:ext>
            </a:extLst>
          </p:cNvPr>
          <p:cNvSpPr>
            <a:spLocks noGrp="1"/>
          </p:cNvSpPr>
          <p:nvPr>
            <p:ph type="sldNum" sz="quarter" idx="12"/>
          </p:nvPr>
        </p:nvSpPr>
        <p:spPr/>
        <p:txBody>
          <a:bodyPr/>
          <a:lstStyle/>
          <a:p>
            <a:fld id="{1CC2C9B9-B4B7-45CC-A7EB-16F8BADE9045}" type="slidenum">
              <a:rPr lang="en-US" smtClean="0"/>
              <a:t>‹#›</a:t>
            </a:fld>
            <a:endParaRPr lang="en-US"/>
          </a:p>
        </p:txBody>
      </p:sp>
      <p:cxnSp>
        <p:nvCxnSpPr>
          <p:cNvPr id="13" name="Straight Connector 12">
            <a:extLst>
              <a:ext uri="{FF2B5EF4-FFF2-40B4-BE49-F238E27FC236}">
                <a16:creationId xmlns:a16="http://schemas.microsoft.com/office/drawing/2014/main" id="{B5094593-EFC2-EEEF-74CD-BD00F4132A94}"/>
              </a:ext>
            </a:extLst>
          </p:cNvPr>
          <p:cNvCxnSpPr>
            <a:cxnSpLocks/>
          </p:cNvCxnSpPr>
          <p:nvPr/>
        </p:nvCxnSpPr>
        <p:spPr>
          <a:xfrm>
            <a:off x="6571185" y="2593591"/>
            <a:ext cx="4525755"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F851F6D-436C-FA47-8CD1-2C10E735764A}"/>
              </a:ext>
            </a:extLst>
          </p:cNvPr>
          <p:cNvCxnSpPr>
            <a:cxnSpLocks/>
          </p:cNvCxnSpPr>
          <p:nvPr/>
        </p:nvCxnSpPr>
        <p:spPr>
          <a:xfrm>
            <a:off x="1107503" y="2593591"/>
            <a:ext cx="4509526"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7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91B86-9261-4E82-EF65-30F78154E2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3A5E84-E43B-20AE-E80D-47CB0B07BD7B}"/>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4" name="Footer Placeholder 3">
            <a:extLst>
              <a:ext uri="{FF2B5EF4-FFF2-40B4-BE49-F238E27FC236}">
                <a16:creationId xmlns:a16="http://schemas.microsoft.com/office/drawing/2014/main" id="{2AFF5797-14F1-9FEB-247C-0E325AF74D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B5D7AF-1489-8F93-4828-0AE784B8BA8F}"/>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57563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CAF1C-8901-AE05-E52C-D5B95941055B}"/>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3" name="Footer Placeholder 2">
            <a:extLst>
              <a:ext uri="{FF2B5EF4-FFF2-40B4-BE49-F238E27FC236}">
                <a16:creationId xmlns:a16="http://schemas.microsoft.com/office/drawing/2014/main" id="{E1CD4F90-2973-4FE2-6C2C-5C2AC5C5A8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50414B-A7EC-0C14-EFD2-29C5582CC184}"/>
              </a:ext>
            </a:extLst>
          </p:cNvPr>
          <p:cNvSpPr>
            <a:spLocks noGrp="1"/>
          </p:cNvSpPr>
          <p:nvPr>
            <p:ph type="sldNum" sz="quarter" idx="12"/>
          </p:nvPr>
        </p:nvSpPr>
        <p:spPr/>
        <p:txBody>
          <a:bodyPr/>
          <a:lstStyle/>
          <a:p>
            <a:fld id="{1CC2C9B9-B4B7-45CC-A7EB-16F8BADE9045}" type="slidenum">
              <a:rPr lang="en-US" smtClean="0"/>
              <a:t>‹#›</a:t>
            </a:fld>
            <a:endParaRPr lang="en-US"/>
          </a:p>
        </p:txBody>
      </p:sp>
    </p:spTree>
    <p:extLst>
      <p:ext uri="{BB962C8B-B14F-4D97-AF65-F5344CB8AC3E}">
        <p14:creationId xmlns:p14="http://schemas.microsoft.com/office/powerpoint/2010/main" val="232081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378C7-A764-C5E4-A6A4-DC5B1B3537FB}"/>
              </a:ext>
            </a:extLst>
          </p:cNvPr>
          <p:cNvSpPr>
            <a:spLocks noGrp="1"/>
          </p:cNvSpPr>
          <p:nvPr>
            <p:ph type="title"/>
          </p:nvPr>
        </p:nvSpPr>
        <p:spPr>
          <a:xfrm>
            <a:off x="1380121" y="1391478"/>
            <a:ext cx="3288432" cy="1951414"/>
          </a:xfrm>
        </p:spPr>
        <p:txBody>
          <a:bodyPr anchor="t">
            <a:normAutofit/>
          </a:bodyPr>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27DFE178-4B5D-413B-6583-AB81E8D04180}"/>
              </a:ext>
            </a:extLst>
          </p:cNvPr>
          <p:cNvSpPr>
            <a:spLocks noGrp="1"/>
          </p:cNvSpPr>
          <p:nvPr>
            <p:ph idx="1"/>
          </p:nvPr>
        </p:nvSpPr>
        <p:spPr>
          <a:xfrm>
            <a:off x="6003235" y="920080"/>
            <a:ext cx="5312467" cy="502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DB92F6D-71AB-9630-9DBE-46041C50C79A}"/>
              </a:ext>
            </a:extLst>
          </p:cNvPr>
          <p:cNvSpPr>
            <a:spLocks noGrp="1"/>
          </p:cNvSpPr>
          <p:nvPr>
            <p:ph type="body" sz="half" idx="2"/>
          </p:nvPr>
        </p:nvSpPr>
        <p:spPr>
          <a:xfrm>
            <a:off x="1380121" y="3566727"/>
            <a:ext cx="3288432" cy="1766325"/>
          </a:xfrm>
        </p:spPr>
        <p:txBody>
          <a:bodyPr anchor="b">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FEAAD1-C919-6E2E-32D2-E199025FB8F9}"/>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6" name="Footer Placeholder 5">
            <a:extLst>
              <a:ext uri="{FF2B5EF4-FFF2-40B4-BE49-F238E27FC236}">
                <a16:creationId xmlns:a16="http://schemas.microsoft.com/office/drawing/2014/main" id="{5288B5D8-E15B-BE38-2A89-BD0F02E1A0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7ECC26-B78C-4CBD-6883-97E80D3E5165}"/>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11" name="Rectangle 10">
            <a:extLst>
              <a:ext uri="{FF2B5EF4-FFF2-40B4-BE49-F238E27FC236}">
                <a16:creationId xmlns:a16="http://schemas.microsoft.com/office/drawing/2014/main" id="{96AAC029-BE5C-900C-E7D2-DE6E31789D1E}"/>
              </a:ext>
              <a:ext uri="{C183D7F6-B498-43B3-948B-1728B52AA6E4}">
                <adec:decorative xmlns:adec="http://schemas.microsoft.com/office/drawing/2017/decorative" val="1"/>
              </a:ext>
            </a:extLst>
          </p:cNvPr>
          <p:cNvSpPr/>
          <p:nvPr/>
        </p:nvSpPr>
        <p:spPr>
          <a:xfrm>
            <a:off x="933198" y="931857"/>
            <a:ext cx="4305523"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8470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4EAA-30F7-390A-C77C-2E5BD8218BC0}"/>
              </a:ext>
            </a:extLst>
          </p:cNvPr>
          <p:cNvSpPr>
            <a:spLocks noGrp="1"/>
          </p:cNvSpPr>
          <p:nvPr>
            <p:ph type="title"/>
          </p:nvPr>
        </p:nvSpPr>
        <p:spPr>
          <a:xfrm>
            <a:off x="1380120" y="1391478"/>
            <a:ext cx="3322510" cy="2037522"/>
          </a:xfrm>
        </p:spPr>
        <p:txBody>
          <a:bodyPr anchor="t">
            <a:normAutofit/>
          </a:bodyPr>
          <a:lstStyle>
            <a:lvl1pPr>
              <a:defRPr sz="2400"/>
            </a:lvl1pPr>
          </a:lstStyle>
          <a:p>
            <a:r>
              <a:rPr lang="en-US" dirty="0"/>
              <a:t>Click to edit Master title style</a:t>
            </a:r>
          </a:p>
        </p:txBody>
      </p:sp>
      <p:sp useBgFill="1">
        <p:nvSpPr>
          <p:cNvPr id="3" name="Picture Placeholder 2">
            <a:extLst>
              <a:ext uri="{FF2B5EF4-FFF2-40B4-BE49-F238E27FC236}">
                <a16:creationId xmlns:a16="http://schemas.microsoft.com/office/drawing/2014/main" id="{513A1C34-81AC-D534-67B1-42721228935F}"/>
              </a:ext>
            </a:extLst>
          </p:cNvPr>
          <p:cNvSpPr>
            <a:spLocks noGrp="1"/>
          </p:cNvSpPr>
          <p:nvPr>
            <p:ph type="pic" idx="1"/>
          </p:nvPr>
        </p:nvSpPr>
        <p:spPr>
          <a:xfrm>
            <a:off x="5907143" y="931857"/>
            <a:ext cx="5351659" cy="499630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E1012D-3524-26C6-64C1-8CE6E7A9A29B}"/>
              </a:ext>
            </a:extLst>
          </p:cNvPr>
          <p:cNvSpPr>
            <a:spLocks noGrp="1"/>
          </p:cNvSpPr>
          <p:nvPr>
            <p:ph type="body" sz="half" idx="2"/>
          </p:nvPr>
        </p:nvSpPr>
        <p:spPr>
          <a:xfrm>
            <a:off x="1380120" y="3742792"/>
            <a:ext cx="3322510" cy="1590261"/>
          </a:xfrm>
        </p:spPr>
        <p:txBody>
          <a:bodyPr anchor="b">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E8FA6D7-1BE0-F14D-A2F7-4836180BC3B9}"/>
              </a:ext>
            </a:extLst>
          </p:cNvPr>
          <p:cNvSpPr>
            <a:spLocks noGrp="1"/>
          </p:cNvSpPr>
          <p:nvPr>
            <p:ph type="dt" sz="half" idx="10"/>
          </p:nvPr>
        </p:nvSpPr>
        <p:spPr/>
        <p:txBody>
          <a:bodyPr/>
          <a:lstStyle/>
          <a:p>
            <a:fld id="{E7736193-EDE3-4BB5-AE5F-E6E5472AB8BE}" type="datetimeFigureOut">
              <a:rPr lang="en-US" smtClean="0"/>
              <a:t>4/2/2025</a:t>
            </a:fld>
            <a:endParaRPr lang="en-US"/>
          </a:p>
        </p:txBody>
      </p:sp>
      <p:sp>
        <p:nvSpPr>
          <p:cNvPr id="6" name="Footer Placeholder 5">
            <a:extLst>
              <a:ext uri="{FF2B5EF4-FFF2-40B4-BE49-F238E27FC236}">
                <a16:creationId xmlns:a16="http://schemas.microsoft.com/office/drawing/2014/main" id="{0556B5AC-3F20-FDC1-D579-7C4C6B4ED0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074ACA-1D54-81FA-70B1-31AB3011B3C6}"/>
              </a:ext>
            </a:extLst>
          </p:cNvPr>
          <p:cNvSpPr>
            <a:spLocks noGrp="1"/>
          </p:cNvSpPr>
          <p:nvPr>
            <p:ph type="sldNum" sz="quarter" idx="12"/>
          </p:nvPr>
        </p:nvSpPr>
        <p:spPr/>
        <p:txBody>
          <a:bodyPr/>
          <a:lstStyle/>
          <a:p>
            <a:fld id="{1CC2C9B9-B4B7-45CC-A7EB-16F8BADE9045}" type="slidenum">
              <a:rPr lang="en-US" smtClean="0"/>
              <a:t>‹#›</a:t>
            </a:fld>
            <a:endParaRPr lang="en-US"/>
          </a:p>
        </p:txBody>
      </p:sp>
      <p:sp>
        <p:nvSpPr>
          <p:cNvPr id="9" name="Rectangle 8">
            <a:extLst>
              <a:ext uri="{FF2B5EF4-FFF2-40B4-BE49-F238E27FC236}">
                <a16:creationId xmlns:a16="http://schemas.microsoft.com/office/drawing/2014/main" id="{4DD8EE65-D4F9-418A-1628-F5DFD3DBA24E}"/>
              </a:ext>
              <a:ext uri="{C183D7F6-B498-43B3-948B-1728B52AA6E4}">
                <adec:decorative xmlns:adec="http://schemas.microsoft.com/office/drawing/2017/decorative" val="1"/>
              </a:ext>
            </a:extLst>
          </p:cNvPr>
          <p:cNvSpPr/>
          <p:nvPr/>
        </p:nvSpPr>
        <p:spPr>
          <a:xfrm>
            <a:off x="933198" y="931857"/>
            <a:ext cx="4305523"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3081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92104-6F24-CD50-F55E-22A55084DDC9}"/>
              </a:ext>
            </a:extLst>
          </p:cNvPr>
          <p:cNvSpPr>
            <a:spLocks noGrp="1"/>
          </p:cNvSpPr>
          <p:nvPr>
            <p:ph type="title"/>
          </p:nvPr>
        </p:nvSpPr>
        <p:spPr>
          <a:xfrm>
            <a:off x="1620442" y="1233199"/>
            <a:ext cx="8977511" cy="107382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D1059CB-D00E-398D-E4D9-59792FC40A4C}"/>
              </a:ext>
            </a:extLst>
          </p:cNvPr>
          <p:cNvSpPr>
            <a:spLocks noGrp="1"/>
          </p:cNvSpPr>
          <p:nvPr>
            <p:ph type="body" idx="1"/>
          </p:nvPr>
        </p:nvSpPr>
        <p:spPr>
          <a:xfrm>
            <a:off x="1620444" y="2419639"/>
            <a:ext cx="8977509" cy="314178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8DFBC38-D897-7CBE-AC89-A95A2222D7C8}"/>
              </a:ext>
            </a:extLst>
          </p:cNvPr>
          <p:cNvSpPr>
            <a:spLocks noGrp="1"/>
          </p:cNvSpPr>
          <p:nvPr>
            <p:ph type="dt" sz="half" idx="2"/>
          </p:nvPr>
        </p:nvSpPr>
        <p:spPr>
          <a:xfrm>
            <a:off x="847726" y="6199188"/>
            <a:ext cx="2743200" cy="365125"/>
          </a:xfrm>
          <a:prstGeom prst="rect">
            <a:avLst/>
          </a:prstGeom>
        </p:spPr>
        <p:txBody>
          <a:bodyPr vert="horz" lIns="91440" tIns="45720" rIns="91440" bIns="45720" rtlCol="0" anchor="ctr"/>
          <a:lstStyle>
            <a:lvl1pPr algn="l">
              <a:defRPr sz="1050">
                <a:solidFill>
                  <a:schemeClr val="tx1"/>
                </a:solidFill>
                <a:latin typeface="+mn-lt"/>
              </a:defRPr>
            </a:lvl1pPr>
          </a:lstStyle>
          <a:p>
            <a:fld id="{E7736193-EDE3-4BB5-AE5F-E6E5472AB8BE}" type="datetimeFigureOut">
              <a:rPr lang="en-US" smtClean="0"/>
              <a:t>4/2/2025</a:t>
            </a:fld>
            <a:endParaRPr lang="en-US"/>
          </a:p>
        </p:txBody>
      </p:sp>
      <p:sp>
        <p:nvSpPr>
          <p:cNvPr id="5" name="Footer Placeholder 4">
            <a:extLst>
              <a:ext uri="{FF2B5EF4-FFF2-40B4-BE49-F238E27FC236}">
                <a16:creationId xmlns:a16="http://schemas.microsoft.com/office/drawing/2014/main" id="{E6728008-2A03-D518-4A75-30816EB0D198}"/>
              </a:ext>
            </a:extLst>
          </p:cNvPr>
          <p:cNvSpPr>
            <a:spLocks noGrp="1"/>
          </p:cNvSpPr>
          <p:nvPr>
            <p:ph type="ftr" sz="quarter" idx="3"/>
          </p:nvPr>
        </p:nvSpPr>
        <p:spPr>
          <a:xfrm>
            <a:off x="7286625" y="6199188"/>
            <a:ext cx="3409951" cy="365125"/>
          </a:xfrm>
          <a:prstGeom prst="rect">
            <a:avLst/>
          </a:prstGeom>
        </p:spPr>
        <p:txBody>
          <a:bodyPr vert="horz" lIns="91440" tIns="45720" rIns="91440" bIns="45720" rtlCol="0" anchor="ctr"/>
          <a:lstStyle>
            <a:lvl1pPr algn="r">
              <a:defRPr sz="1050">
                <a:solidFill>
                  <a:schemeClr val="tx1"/>
                </a:solidFill>
                <a:latin typeface="+mn-lt"/>
              </a:defRPr>
            </a:lvl1pPr>
          </a:lstStyle>
          <a:p>
            <a:endParaRPr lang="en-US"/>
          </a:p>
        </p:txBody>
      </p:sp>
      <p:sp>
        <p:nvSpPr>
          <p:cNvPr id="6" name="Slide Number Placeholder 5">
            <a:extLst>
              <a:ext uri="{FF2B5EF4-FFF2-40B4-BE49-F238E27FC236}">
                <a16:creationId xmlns:a16="http://schemas.microsoft.com/office/drawing/2014/main" id="{F3691D49-2BD8-1C36-B43A-CF2F9177769B}"/>
              </a:ext>
            </a:extLst>
          </p:cNvPr>
          <p:cNvSpPr>
            <a:spLocks noGrp="1"/>
          </p:cNvSpPr>
          <p:nvPr>
            <p:ph type="sldNum" sz="quarter" idx="4"/>
          </p:nvPr>
        </p:nvSpPr>
        <p:spPr>
          <a:xfrm>
            <a:off x="10696577" y="6199188"/>
            <a:ext cx="619125" cy="365125"/>
          </a:xfrm>
          <a:prstGeom prst="rect">
            <a:avLst/>
          </a:prstGeom>
        </p:spPr>
        <p:txBody>
          <a:bodyPr vert="horz" lIns="91440" tIns="45720" rIns="91440" bIns="45720" rtlCol="0" anchor="ctr"/>
          <a:lstStyle>
            <a:lvl1pPr algn="r">
              <a:defRPr sz="1050">
                <a:solidFill>
                  <a:schemeClr val="tx1"/>
                </a:solidFill>
                <a:latin typeface="+mn-lt"/>
              </a:defRPr>
            </a:lvl1pPr>
          </a:lstStyle>
          <a:p>
            <a:fld id="{1CC2C9B9-B4B7-45CC-A7EB-16F8BADE9045}" type="slidenum">
              <a:rPr lang="en-US" smtClean="0"/>
              <a:t>‹#›</a:t>
            </a:fld>
            <a:endParaRPr lang="en-US"/>
          </a:p>
        </p:txBody>
      </p:sp>
      <p:sp>
        <p:nvSpPr>
          <p:cNvPr id="8" name="Rectangle 7">
            <a:extLst>
              <a:ext uri="{FF2B5EF4-FFF2-40B4-BE49-F238E27FC236}">
                <a16:creationId xmlns:a16="http://schemas.microsoft.com/office/drawing/2014/main" id="{5BE2A49E-0BD9-321C-F602-AFA2FCF9B27B}"/>
              </a:ext>
              <a:ext uri="{C183D7F6-B498-43B3-948B-1728B52AA6E4}">
                <adec:decorative xmlns:adec="http://schemas.microsoft.com/office/drawing/2017/decorative" val="1"/>
              </a:ext>
            </a:extLst>
          </p:cNvPr>
          <p:cNvSpPr/>
          <p:nvPr/>
        </p:nvSpPr>
        <p:spPr>
          <a:xfrm>
            <a:off x="933198" y="931857"/>
            <a:ext cx="10326946" cy="4996302"/>
          </a:xfrm>
          <a:prstGeom prst="rect">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6648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20000"/>
        </a:lnSpc>
        <a:spcBef>
          <a:spcPct val="0"/>
        </a:spcBef>
        <a:buNone/>
        <a:defRPr sz="2800" b="1" kern="1200" cap="all" spc="5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65735658-270A-8D75-091E-AFB444A3D6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ectangle 1039">
            <a:extLst>
              <a:ext uri="{FF2B5EF4-FFF2-40B4-BE49-F238E27FC236}">
                <a16:creationId xmlns:a16="http://schemas.microsoft.com/office/drawing/2014/main" id="{97081EE3-B6BE-9584-F5AF-E5F6484DA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Puku, Liikemies, Banaani, Liiketoimintaa">
            <a:extLst>
              <a:ext uri="{FF2B5EF4-FFF2-40B4-BE49-F238E27FC236}">
                <a16:creationId xmlns:a16="http://schemas.microsoft.com/office/drawing/2014/main" id="{BFCEB877-F13F-94DF-8E5C-A51A0160AD5D}"/>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b="1573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2" name="Freeform: Shape 1041">
            <a:extLst>
              <a:ext uri="{FF2B5EF4-FFF2-40B4-BE49-F238E27FC236}">
                <a16:creationId xmlns:a16="http://schemas.microsoft.com/office/drawing/2014/main" id="{4711BF64-C99B-2F90-ADA1-0C08F9BE8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934286" y="934038"/>
            <a:ext cx="4316884" cy="4991433"/>
          </a:xfrm>
          <a:custGeom>
            <a:avLst/>
            <a:gdLst>
              <a:gd name="connsiteX0" fmla="*/ 0 w 9985794"/>
              <a:gd name="connsiteY0" fmla="*/ 0 h 4920343"/>
              <a:gd name="connsiteX1" fmla="*/ 9985794 w 9985794"/>
              <a:gd name="connsiteY1" fmla="*/ 0 h 4920343"/>
              <a:gd name="connsiteX2" fmla="*/ 9985794 w 9985794"/>
              <a:gd name="connsiteY2" fmla="*/ 4920343 h 4920343"/>
              <a:gd name="connsiteX3" fmla="*/ 0 w 9985794"/>
              <a:gd name="connsiteY3" fmla="*/ 4920343 h 4920343"/>
              <a:gd name="connsiteX4" fmla="*/ 0 w 9985794"/>
              <a:gd name="connsiteY4" fmla="*/ 4119525 h 4920343"/>
              <a:gd name="connsiteX5" fmla="*/ 4905554 w 9985794"/>
              <a:gd name="connsiteY5" fmla="*/ 4119525 h 4920343"/>
              <a:gd name="connsiteX6" fmla="*/ 4905554 w 9985794"/>
              <a:gd name="connsiteY6" fmla="*/ 1451087 h 4920343"/>
              <a:gd name="connsiteX7" fmla="*/ 0 w 9985794"/>
              <a:gd name="connsiteY7" fmla="*/ 1451087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8" fmla="*/ 4996994 w 9985794"/>
              <a:gd name="connsiteY8" fmla="*/ 4210965 h 4920343"/>
              <a:gd name="connsiteX0" fmla="*/ 4905554 w 9985794"/>
              <a:gd name="connsiteY0" fmla="*/ 4119525 h 4920343"/>
              <a:gd name="connsiteX1" fmla="*/ 4905554 w 9985794"/>
              <a:gd name="connsiteY1" fmla="*/ 1451087 h 4920343"/>
              <a:gd name="connsiteX2" fmla="*/ 0 w 9985794"/>
              <a:gd name="connsiteY2" fmla="*/ 1451087 h 4920343"/>
              <a:gd name="connsiteX3" fmla="*/ 0 w 9985794"/>
              <a:gd name="connsiteY3" fmla="*/ 0 h 4920343"/>
              <a:gd name="connsiteX4" fmla="*/ 9985794 w 9985794"/>
              <a:gd name="connsiteY4" fmla="*/ 0 h 4920343"/>
              <a:gd name="connsiteX5" fmla="*/ 9985794 w 9985794"/>
              <a:gd name="connsiteY5" fmla="*/ 4920343 h 4920343"/>
              <a:gd name="connsiteX6" fmla="*/ 0 w 9985794"/>
              <a:gd name="connsiteY6" fmla="*/ 4920343 h 4920343"/>
              <a:gd name="connsiteX7" fmla="*/ 0 w 9985794"/>
              <a:gd name="connsiteY7" fmla="*/ 4119525 h 4920343"/>
              <a:gd name="connsiteX0" fmla="*/ 4905554 w 9985794"/>
              <a:gd name="connsiteY0" fmla="*/ 1451087 h 4920343"/>
              <a:gd name="connsiteX1" fmla="*/ 0 w 9985794"/>
              <a:gd name="connsiteY1" fmla="*/ 1451087 h 4920343"/>
              <a:gd name="connsiteX2" fmla="*/ 0 w 9985794"/>
              <a:gd name="connsiteY2" fmla="*/ 0 h 4920343"/>
              <a:gd name="connsiteX3" fmla="*/ 9985794 w 9985794"/>
              <a:gd name="connsiteY3" fmla="*/ 0 h 4920343"/>
              <a:gd name="connsiteX4" fmla="*/ 9985794 w 9985794"/>
              <a:gd name="connsiteY4" fmla="*/ 4920343 h 4920343"/>
              <a:gd name="connsiteX5" fmla="*/ 0 w 9985794"/>
              <a:gd name="connsiteY5" fmla="*/ 4920343 h 4920343"/>
              <a:gd name="connsiteX6" fmla="*/ 0 w 9985794"/>
              <a:gd name="connsiteY6" fmla="*/ 4119525 h 4920343"/>
              <a:gd name="connsiteX0" fmla="*/ 0 w 9985794"/>
              <a:gd name="connsiteY0" fmla="*/ 1451087 h 4920343"/>
              <a:gd name="connsiteX1" fmla="*/ 0 w 9985794"/>
              <a:gd name="connsiteY1" fmla="*/ 0 h 4920343"/>
              <a:gd name="connsiteX2" fmla="*/ 9985794 w 9985794"/>
              <a:gd name="connsiteY2" fmla="*/ 0 h 4920343"/>
              <a:gd name="connsiteX3" fmla="*/ 9985794 w 9985794"/>
              <a:gd name="connsiteY3" fmla="*/ 4920343 h 4920343"/>
              <a:gd name="connsiteX4" fmla="*/ 0 w 9985794"/>
              <a:gd name="connsiteY4" fmla="*/ 4920343 h 4920343"/>
              <a:gd name="connsiteX5" fmla="*/ 0 w 9985794"/>
              <a:gd name="connsiteY5" fmla="*/ 4119525 h 4920343"/>
              <a:gd name="connsiteX0" fmla="*/ 0 w 10019371"/>
              <a:gd name="connsiteY0" fmla="*/ 1655069 h 4920343"/>
              <a:gd name="connsiteX1" fmla="*/ 33577 w 10019371"/>
              <a:gd name="connsiteY1" fmla="*/ 0 h 4920343"/>
              <a:gd name="connsiteX2" fmla="*/ 10019371 w 10019371"/>
              <a:gd name="connsiteY2" fmla="*/ 0 h 4920343"/>
              <a:gd name="connsiteX3" fmla="*/ 10019371 w 10019371"/>
              <a:gd name="connsiteY3" fmla="*/ 4920343 h 4920343"/>
              <a:gd name="connsiteX4" fmla="*/ 33577 w 10019371"/>
              <a:gd name="connsiteY4" fmla="*/ 4920343 h 4920343"/>
              <a:gd name="connsiteX5" fmla="*/ 33577 w 10019371"/>
              <a:gd name="connsiteY5" fmla="*/ 4119525 h 4920343"/>
              <a:gd name="connsiteX0" fmla="*/ 0 w 9991028"/>
              <a:gd name="connsiteY0" fmla="*/ 1645173 h 4920343"/>
              <a:gd name="connsiteX1" fmla="*/ 5234 w 9991028"/>
              <a:gd name="connsiteY1" fmla="*/ 0 h 4920343"/>
              <a:gd name="connsiteX2" fmla="*/ 9991028 w 9991028"/>
              <a:gd name="connsiteY2" fmla="*/ 0 h 4920343"/>
              <a:gd name="connsiteX3" fmla="*/ 9991028 w 9991028"/>
              <a:gd name="connsiteY3" fmla="*/ 4920343 h 4920343"/>
              <a:gd name="connsiteX4" fmla="*/ 5234 w 9991028"/>
              <a:gd name="connsiteY4" fmla="*/ 4920343 h 4920343"/>
              <a:gd name="connsiteX5" fmla="*/ 5234 w 9991028"/>
              <a:gd name="connsiteY5" fmla="*/ 4119525 h 4920343"/>
              <a:gd name="connsiteX0" fmla="*/ 59 w 9986364"/>
              <a:gd name="connsiteY0" fmla="*/ 1639236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60 w 9986364"/>
              <a:gd name="connsiteY0" fmla="*/ 1847740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1626 w 9985937"/>
              <a:gd name="connsiteY0" fmla="*/ 1797498 h 4920343"/>
              <a:gd name="connsiteX1" fmla="*/ 143 w 9985937"/>
              <a:gd name="connsiteY1" fmla="*/ 0 h 4920343"/>
              <a:gd name="connsiteX2" fmla="*/ 9985937 w 9985937"/>
              <a:gd name="connsiteY2" fmla="*/ 0 h 4920343"/>
              <a:gd name="connsiteX3" fmla="*/ 9985937 w 9985937"/>
              <a:gd name="connsiteY3" fmla="*/ 4920343 h 4920343"/>
              <a:gd name="connsiteX4" fmla="*/ 143 w 9985937"/>
              <a:gd name="connsiteY4" fmla="*/ 4920343 h 4920343"/>
              <a:gd name="connsiteX5" fmla="*/ 143 w 9985937"/>
              <a:gd name="connsiteY5" fmla="*/ 4119525 h 4920343"/>
              <a:gd name="connsiteX0" fmla="*/ 62 w 9986364"/>
              <a:gd name="connsiteY0" fmla="*/ 1779914 h 4920343"/>
              <a:gd name="connsiteX1" fmla="*/ 570 w 9986364"/>
              <a:gd name="connsiteY1" fmla="*/ 0 h 4920343"/>
              <a:gd name="connsiteX2" fmla="*/ 9986364 w 9986364"/>
              <a:gd name="connsiteY2" fmla="*/ 0 h 4920343"/>
              <a:gd name="connsiteX3" fmla="*/ 9986364 w 9986364"/>
              <a:gd name="connsiteY3" fmla="*/ 4920343 h 4920343"/>
              <a:gd name="connsiteX4" fmla="*/ 570 w 9986364"/>
              <a:gd name="connsiteY4" fmla="*/ 4920343 h 4920343"/>
              <a:gd name="connsiteX5" fmla="*/ 570 w 9986364"/>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105 w 9985899"/>
              <a:gd name="connsiteY5" fmla="*/ 4119525 h 4920343"/>
              <a:gd name="connsiteX0" fmla="*/ 17584 w 9985899"/>
              <a:gd name="connsiteY0" fmla="*/ 1779914 h 4920343"/>
              <a:gd name="connsiteX1" fmla="*/ 105 w 9985899"/>
              <a:gd name="connsiteY1" fmla="*/ 0 h 4920343"/>
              <a:gd name="connsiteX2" fmla="*/ 9985899 w 9985899"/>
              <a:gd name="connsiteY2" fmla="*/ 0 h 4920343"/>
              <a:gd name="connsiteX3" fmla="*/ 9985899 w 9985899"/>
              <a:gd name="connsiteY3" fmla="*/ 4920343 h 4920343"/>
              <a:gd name="connsiteX4" fmla="*/ 105 w 9985899"/>
              <a:gd name="connsiteY4" fmla="*/ 4920343 h 4920343"/>
              <a:gd name="connsiteX5" fmla="*/ 3331 w 9985899"/>
              <a:gd name="connsiteY5" fmla="*/ 4251727 h 4920343"/>
              <a:gd name="connsiteX0" fmla="*/ 23936 w 9992251"/>
              <a:gd name="connsiteY0" fmla="*/ 1779914 h 4920343"/>
              <a:gd name="connsiteX1" fmla="*/ 6457 w 9992251"/>
              <a:gd name="connsiteY1" fmla="*/ 0 h 4920343"/>
              <a:gd name="connsiteX2" fmla="*/ 9992251 w 9992251"/>
              <a:gd name="connsiteY2" fmla="*/ 0 h 4920343"/>
              <a:gd name="connsiteX3" fmla="*/ 9992251 w 9992251"/>
              <a:gd name="connsiteY3" fmla="*/ 4920343 h 4920343"/>
              <a:gd name="connsiteX4" fmla="*/ 6457 w 9992251"/>
              <a:gd name="connsiteY4" fmla="*/ 4920343 h 4920343"/>
              <a:gd name="connsiteX5" fmla="*/ 0 w 9992251"/>
              <a:gd name="connsiteY5" fmla="*/ 4250393 h 4920343"/>
              <a:gd name="connsiteX0" fmla="*/ 20707 w 9989022"/>
              <a:gd name="connsiteY0" fmla="*/ 1779914 h 4920343"/>
              <a:gd name="connsiteX1" fmla="*/ 3228 w 9989022"/>
              <a:gd name="connsiteY1" fmla="*/ 0 h 4920343"/>
              <a:gd name="connsiteX2" fmla="*/ 9989022 w 9989022"/>
              <a:gd name="connsiteY2" fmla="*/ 0 h 4920343"/>
              <a:gd name="connsiteX3" fmla="*/ 9989022 w 9989022"/>
              <a:gd name="connsiteY3" fmla="*/ 4920343 h 4920343"/>
              <a:gd name="connsiteX4" fmla="*/ 3228 w 9989022"/>
              <a:gd name="connsiteY4" fmla="*/ 4920343 h 4920343"/>
              <a:gd name="connsiteX5" fmla="*/ 0 w 9989022"/>
              <a:gd name="connsiteY5" fmla="*/ 4250394 h 4920343"/>
              <a:gd name="connsiteX0" fmla="*/ 17583 w 9985898"/>
              <a:gd name="connsiteY0" fmla="*/ 1779914 h 4920343"/>
              <a:gd name="connsiteX1" fmla="*/ 104 w 9985898"/>
              <a:gd name="connsiteY1" fmla="*/ 0 h 4920343"/>
              <a:gd name="connsiteX2" fmla="*/ 9985898 w 9985898"/>
              <a:gd name="connsiteY2" fmla="*/ 0 h 4920343"/>
              <a:gd name="connsiteX3" fmla="*/ 9985898 w 9985898"/>
              <a:gd name="connsiteY3" fmla="*/ 4920343 h 4920343"/>
              <a:gd name="connsiteX4" fmla="*/ 104 w 9985898"/>
              <a:gd name="connsiteY4" fmla="*/ 4920343 h 4920343"/>
              <a:gd name="connsiteX5" fmla="*/ 6559 w 9985898"/>
              <a:gd name="connsiteY5" fmla="*/ 4251729 h 4920343"/>
              <a:gd name="connsiteX0" fmla="*/ 23935 w 9992250"/>
              <a:gd name="connsiteY0" fmla="*/ 1779914 h 4920343"/>
              <a:gd name="connsiteX1" fmla="*/ 6456 w 9992250"/>
              <a:gd name="connsiteY1" fmla="*/ 0 h 4920343"/>
              <a:gd name="connsiteX2" fmla="*/ 9992250 w 9992250"/>
              <a:gd name="connsiteY2" fmla="*/ 0 h 4920343"/>
              <a:gd name="connsiteX3" fmla="*/ 9992250 w 9992250"/>
              <a:gd name="connsiteY3" fmla="*/ 4920343 h 4920343"/>
              <a:gd name="connsiteX4" fmla="*/ 6456 w 9992250"/>
              <a:gd name="connsiteY4" fmla="*/ 4920343 h 4920343"/>
              <a:gd name="connsiteX5" fmla="*/ 0 w 9992250"/>
              <a:gd name="connsiteY5" fmla="*/ 4255735 h 4920343"/>
              <a:gd name="connsiteX0" fmla="*/ 20706 w 9989021"/>
              <a:gd name="connsiteY0" fmla="*/ 1779914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339 w 9989021"/>
              <a:gd name="connsiteY0" fmla="*/ 2408875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11022 w 9989021"/>
              <a:gd name="connsiteY0" fmla="*/ 2454278 h 4920343"/>
              <a:gd name="connsiteX1" fmla="*/ 3227 w 9989021"/>
              <a:gd name="connsiteY1" fmla="*/ 0 h 4920343"/>
              <a:gd name="connsiteX2" fmla="*/ 9989021 w 9989021"/>
              <a:gd name="connsiteY2" fmla="*/ 0 h 4920343"/>
              <a:gd name="connsiteX3" fmla="*/ 9989021 w 9989021"/>
              <a:gd name="connsiteY3" fmla="*/ 4920343 h 4920343"/>
              <a:gd name="connsiteX4" fmla="*/ 3227 w 9989021"/>
              <a:gd name="connsiteY4" fmla="*/ 4920343 h 4920343"/>
              <a:gd name="connsiteX5" fmla="*/ 0 w 9989021"/>
              <a:gd name="connsiteY5" fmla="*/ 4255735 h 4920343"/>
              <a:gd name="connsiteX0" fmla="*/ 0 w 9990908"/>
              <a:gd name="connsiteY0" fmla="*/ 2455614 h 4920343"/>
              <a:gd name="connsiteX1" fmla="*/ 5114 w 9990908"/>
              <a:gd name="connsiteY1" fmla="*/ 0 h 4920343"/>
              <a:gd name="connsiteX2" fmla="*/ 9990908 w 9990908"/>
              <a:gd name="connsiteY2" fmla="*/ 0 h 4920343"/>
              <a:gd name="connsiteX3" fmla="*/ 9990908 w 9990908"/>
              <a:gd name="connsiteY3" fmla="*/ 4920343 h 4920343"/>
              <a:gd name="connsiteX4" fmla="*/ 5114 w 9990908"/>
              <a:gd name="connsiteY4" fmla="*/ 4920343 h 4920343"/>
              <a:gd name="connsiteX5" fmla="*/ 1887 w 9990908"/>
              <a:gd name="connsiteY5" fmla="*/ 4255735 h 492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90908" h="4920343">
                <a:moveTo>
                  <a:pt x="0" y="2455614"/>
                </a:moveTo>
                <a:cubicBezTo>
                  <a:pt x="1745" y="1907223"/>
                  <a:pt x="3369" y="548391"/>
                  <a:pt x="5114" y="0"/>
                </a:cubicBezTo>
                <a:lnTo>
                  <a:pt x="9990908" y="0"/>
                </a:lnTo>
                <a:lnTo>
                  <a:pt x="9990908" y="4920343"/>
                </a:lnTo>
                <a:lnTo>
                  <a:pt x="5114" y="4920343"/>
                </a:lnTo>
                <a:cubicBezTo>
                  <a:pt x="5114" y="4653404"/>
                  <a:pt x="1887" y="4522674"/>
                  <a:pt x="1887" y="4255735"/>
                </a:cubicBezTo>
              </a:path>
            </a:pathLst>
          </a:cu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B5BF3CF4-6320-50F8-923C-CCA9114458CF}"/>
              </a:ext>
            </a:extLst>
          </p:cNvPr>
          <p:cNvSpPr>
            <a:spLocks noGrp="1"/>
          </p:cNvSpPr>
          <p:nvPr>
            <p:ph type="ctrTitle"/>
          </p:nvPr>
        </p:nvSpPr>
        <p:spPr>
          <a:xfrm>
            <a:off x="729620" y="1597224"/>
            <a:ext cx="3939362" cy="1841435"/>
          </a:xfrm>
          <a:noFill/>
        </p:spPr>
        <p:txBody>
          <a:bodyPr anchor="ctr">
            <a:normAutofit/>
          </a:bodyPr>
          <a:lstStyle/>
          <a:p>
            <a:r>
              <a:rPr lang="fi-FI">
                <a:solidFill>
                  <a:schemeClr val="accent1">
                    <a:lumMod val="60000"/>
                    <a:lumOff val="40000"/>
                  </a:schemeClr>
                </a:solidFill>
              </a:rPr>
              <a:t>Millainen heittäytyjä minä olen?</a:t>
            </a:r>
          </a:p>
        </p:txBody>
      </p:sp>
      <p:sp>
        <p:nvSpPr>
          <p:cNvPr id="3" name="Alaotsikko 2">
            <a:extLst>
              <a:ext uri="{FF2B5EF4-FFF2-40B4-BE49-F238E27FC236}">
                <a16:creationId xmlns:a16="http://schemas.microsoft.com/office/drawing/2014/main" id="{74EB4C04-4230-F9C8-F6C0-53ACBCCF8AB5}"/>
              </a:ext>
            </a:extLst>
          </p:cNvPr>
          <p:cNvSpPr>
            <a:spLocks noGrp="1"/>
          </p:cNvSpPr>
          <p:nvPr>
            <p:ph type="subTitle" idx="1"/>
          </p:nvPr>
        </p:nvSpPr>
        <p:spPr>
          <a:xfrm>
            <a:off x="1477929" y="4101844"/>
            <a:ext cx="3043621" cy="1319184"/>
          </a:xfrm>
          <a:noFill/>
        </p:spPr>
        <p:txBody>
          <a:bodyPr anchor="b">
            <a:normAutofit/>
          </a:bodyPr>
          <a:lstStyle/>
          <a:p>
            <a:r>
              <a:rPr lang="fi-FI">
                <a:solidFill>
                  <a:schemeClr val="accent1">
                    <a:lumMod val="60000"/>
                    <a:lumOff val="40000"/>
                  </a:schemeClr>
                </a:solidFill>
              </a:rPr>
              <a:t>Anni Jaloniemi</a:t>
            </a:r>
          </a:p>
        </p:txBody>
      </p:sp>
    </p:spTree>
    <p:extLst>
      <p:ext uri="{BB962C8B-B14F-4D97-AF65-F5344CB8AC3E}">
        <p14:creationId xmlns:p14="http://schemas.microsoft.com/office/powerpoint/2010/main" val="34337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9C34B3-BF7A-9DD1-3E6F-DC7660859F71}"/>
              </a:ext>
            </a:extLst>
          </p:cNvPr>
          <p:cNvSpPr>
            <a:spLocks noGrp="1"/>
          </p:cNvSpPr>
          <p:nvPr>
            <p:ph type="title"/>
          </p:nvPr>
        </p:nvSpPr>
        <p:spPr/>
        <p:txBody>
          <a:bodyPr/>
          <a:lstStyle/>
          <a:p>
            <a:r>
              <a:rPr lang="fi-FI" dirty="0"/>
              <a:t>Mitä </a:t>
            </a:r>
            <a:r>
              <a:rPr lang="fi-FI" dirty="0" err="1"/>
              <a:t>mun</a:t>
            </a:r>
            <a:r>
              <a:rPr lang="fi-FI" dirty="0"/>
              <a:t> pitää tehdä?</a:t>
            </a:r>
          </a:p>
        </p:txBody>
      </p:sp>
      <p:sp>
        <p:nvSpPr>
          <p:cNvPr id="3" name="Sisällön paikkamerkki 2">
            <a:extLst>
              <a:ext uri="{FF2B5EF4-FFF2-40B4-BE49-F238E27FC236}">
                <a16:creationId xmlns:a16="http://schemas.microsoft.com/office/drawing/2014/main" id="{6EB16DEE-B5B8-33BD-B8CB-7FDC36B44D97}"/>
              </a:ext>
            </a:extLst>
          </p:cNvPr>
          <p:cNvSpPr>
            <a:spLocks noGrp="1"/>
          </p:cNvSpPr>
          <p:nvPr>
            <p:ph idx="1"/>
          </p:nvPr>
        </p:nvSpPr>
        <p:spPr/>
        <p:txBody>
          <a:bodyPr/>
          <a:lstStyle/>
          <a:p>
            <a:r>
              <a:rPr lang="fi-FI"/>
              <a:t>Listaa asioita…</a:t>
            </a:r>
          </a:p>
        </p:txBody>
      </p:sp>
    </p:spTree>
    <p:extLst>
      <p:ext uri="{BB962C8B-B14F-4D97-AF65-F5344CB8AC3E}">
        <p14:creationId xmlns:p14="http://schemas.microsoft.com/office/powerpoint/2010/main" val="110006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873066B-F4B4-CBC3-FAFF-347635C8FB25}"/>
              </a:ext>
            </a:extLst>
          </p:cNvPr>
          <p:cNvSpPr>
            <a:spLocks noGrp="1"/>
          </p:cNvSpPr>
          <p:nvPr>
            <p:ph type="title"/>
          </p:nvPr>
        </p:nvSpPr>
        <p:spPr/>
        <p:txBody>
          <a:bodyPr/>
          <a:lstStyle/>
          <a:p>
            <a:r>
              <a:rPr lang="fi-FI" dirty="0"/>
              <a:t>Heittäytymisen haasteet</a:t>
            </a:r>
          </a:p>
        </p:txBody>
      </p:sp>
      <p:sp>
        <p:nvSpPr>
          <p:cNvPr id="3" name="Sisällön paikkamerkki 2">
            <a:extLst>
              <a:ext uri="{FF2B5EF4-FFF2-40B4-BE49-F238E27FC236}">
                <a16:creationId xmlns:a16="http://schemas.microsoft.com/office/drawing/2014/main" id="{229E131C-E4CD-C814-2B08-0EBB5DC81800}"/>
              </a:ext>
            </a:extLst>
          </p:cNvPr>
          <p:cNvSpPr>
            <a:spLocks noGrp="1"/>
          </p:cNvSpPr>
          <p:nvPr>
            <p:ph idx="1"/>
          </p:nvPr>
        </p:nvSpPr>
        <p:spPr/>
        <p:txBody>
          <a:bodyPr/>
          <a:lstStyle/>
          <a:p>
            <a:r>
              <a:rPr lang="fi-FI" b="0" i="1" dirty="0">
                <a:solidFill>
                  <a:srgbClr val="131415"/>
                </a:solidFill>
                <a:effectLst/>
                <a:latin typeface="Yle Next"/>
              </a:rPr>
              <a:t>Puoli seitsemän</a:t>
            </a:r>
            <a:r>
              <a:rPr lang="fi-FI" b="0" i="0" dirty="0">
                <a:solidFill>
                  <a:srgbClr val="131415"/>
                </a:solidFill>
                <a:effectLst/>
                <a:latin typeface="Yle Next"/>
              </a:rPr>
              <a:t> -ohjelmassa </a:t>
            </a:r>
            <a:r>
              <a:rPr lang="fi-FI" b="0" i="0" dirty="0" err="1">
                <a:solidFill>
                  <a:srgbClr val="131415"/>
                </a:solidFill>
                <a:effectLst/>
                <a:latin typeface="Yle Next"/>
              </a:rPr>
              <a:t>Marjomaalta</a:t>
            </a:r>
            <a:r>
              <a:rPr lang="fi-FI" b="0" i="0" dirty="0">
                <a:solidFill>
                  <a:srgbClr val="131415"/>
                </a:solidFill>
                <a:effectLst/>
                <a:latin typeface="Yle Next"/>
              </a:rPr>
              <a:t> kysyttiin, miten ihminen oppii heittäytymään?</a:t>
            </a:r>
          </a:p>
          <a:p>
            <a:pPr marL="0" indent="0">
              <a:buNone/>
            </a:pPr>
            <a:r>
              <a:rPr lang="fi-FI" b="0" i="0" dirty="0">
                <a:solidFill>
                  <a:srgbClr val="131415"/>
                </a:solidFill>
                <a:effectLst/>
                <a:latin typeface="Yle Next"/>
              </a:rPr>
              <a:t>”On psykologinen kysymys, mikä meitä pidättelee tekemästä jotakin. Kenen ääni sanoo päässäsi, että sinä et pysty johonkin. Onko se sinun äänesi, vai jonkun toisen. On kiinnostavaa paikantaa se, mikä on meidän esteenä. Jos se Sinikka-täti ei tykkää tekemästäsi valinnasta, niin miksi haluat olla tekemisessä Sinikka-tädin kanssa.”</a:t>
            </a:r>
            <a:endParaRPr lang="fi-FI" dirty="0"/>
          </a:p>
        </p:txBody>
      </p:sp>
    </p:spTree>
    <p:extLst>
      <p:ext uri="{BB962C8B-B14F-4D97-AF65-F5344CB8AC3E}">
        <p14:creationId xmlns:p14="http://schemas.microsoft.com/office/powerpoint/2010/main" val="4260852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576770-0FA8-C211-43EC-FCA80B176A7B}"/>
              </a:ext>
            </a:extLst>
          </p:cNvPr>
          <p:cNvSpPr>
            <a:spLocks noGrp="1"/>
          </p:cNvSpPr>
          <p:nvPr>
            <p:ph type="title"/>
          </p:nvPr>
        </p:nvSpPr>
        <p:spPr>
          <a:xfrm>
            <a:off x="1607244" y="1031358"/>
            <a:ext cx="8855193" cy="802130"/>
          </a:xfrm>
        </p:spPr>
        <p:txBody>
          <a:bodyPr/>
          <a:lstStyle/>
          <a:p>
            <a:r>
              <a:rPr lang="fi-FI" dirty="0"/>
              <a:t>Heittäytymisen merkitys</a:t>
            </a:r>
          </a:p>
        </p:txBody>
      </p:sp>
      <p:sp>
        <p:nvSpPr>
          <p:cNvPr id="3" name="Sisällön paikkamerkki 2">
            <a:extLst>
              <a:ext uri="{FF2B5EF4-FFF2-40B4-BE49-F238E27FC236}">
                <a16:creationId xmlns:a16="http://schemas.microsoft.com/office/drawing/2014/main" id="{0369E6C8-F1B0-21D4-0754-B84B726EAA48}"/>
              </a:ext>
            </a:extLst>
          </p:cNvPr>
          <p:cNvSpPr>
            <a:spLocks noGrp="1"/>
          </p:cNvSpPr>
          <p:nvPr>
            <p:ph idx="1"/>
          </p:nvPr>
        </p:nvSpPr>
        <p:spPr/>
        <p:txBody>
          <a:bodyPr/>
          <a:lstStyle/>
          <a:p>
            <a:r>
              <a:rPr lang="fi-FI" dirty="0"/>
              <a:t>Lapset innostuvat, kun aikuinen innostuu.</a:t>
            </a:r>
          </a:p>
          <a:p>
            <a:r>
              <a:rPr lang="fi-FI" dirty="0"/>
              <a:t>Pohdi, mitä muuta?</a:t>
            </a:r>
          </a:p>
          <a:p>
            <a:endParaRPr lang="fi-FI" dirty="0"/>
          </a:p>
        </p:txBody>
      </p:sp>
    </p:spTree>
    <p:extLst>
      <p:ext uri="{BB962C8B-B14F-4D97-AF65-F5344CB8AC3E}">
        <p14:creationId xmlns:p14="http://schemas.microsoft.com/office/powerpoint/2010/main" val="3009902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30FEBB-1F97-476F-8736-239862BAF5DF}"/>
              </a:ext>
            </a:extLst>
          </p:cNvPr>
          <p:cNvSpPr>
            <a:spLocks noGrp="1"/>
          </p:cNvSpPr>
          <p:nvPr>
            <p:ph type="title"/>
          </p:nvPr>
        </p:nvSpPr>
        <p:spPr>
          <a:xfrm>
            <a:off x="1620444" y="924855"/>
            <a:ext cx="8977511" cy="1073825"/>
          </a:xfrm>
        </p:spPr>
        <p:txBody>
          <a:bodyPr/>
          <a:lstStyle/>
          <a:p>
            <a:r>
              <a:rPr lang="fi-FI" dirty="0"/>
              <a:t>Heittäytymisen taito</a:t>
            </a:r>
          </a:p>
        </p:txBody>
      </p:sp>
      <p:sp>
        <p:nvSpPr>
          <p:cNvPr id="3" name="Sisällön paikkamerkki 2">
            <a:extLst>
              <a:ext uri="{FF2B5EF4-FFF2-40B4-BE49-F238E27FC236}">
                <a16:creationId xmlns:a16="http://schemas.microsoft.com/office/drawing/2014/main" id="{122BBCD0-C31A-273B-9798-CF3441D95AA3}"/>
              </a:ext>
            </a:extLst>
          </p:cNvPr>
          <p:cNvSpPr>
            <a:spLocks noGrp="1"/>
          </p:cNvSpPr>
          <p:nvPr>
            <p:ph idx="1"/>
          </p:nvPr>
        </p:nvSpPr>
        <p:spPr>
          <a:xfrm>
            <a:off x="1607245" y="2451537"/>
            <a:ext cx="8977509" cy="3141785"/>
          </a:xfrm>
        </p:spPr>
        <p:txBody>
          <a:bodyPr/>
          <a:lstStyle/>
          <a:p>
            <a:r>
              <a:rPr lang="fi-FI" dirty="0">
                <a:solidFill>
                  <a:srgbClr val="333333"/>
                </a:solidFill>
                <a:latin typeface="Roboto" panose="02000000000000000000" pitchFamily="2" charset="0"/>
              </a:rPr>
              <a:t>H</a:t>
            </a:r>
            <a:r>
              <a:rPr lang="fi-FI" b="0" i="0" dirty="0">
                <a:solidFill>
                  <a:srgbClr val="333333"/>
                </a:solidFill>
                <a:effectLst/>
                <a:latin typeface="Roboto" panose="02000000000000000000" pitchFamily="2" charset="0"/>
              </a:rPr>
              <a:t>eittäytyminen vaatii turvallisen ympäristön.</a:t>
            </a:r>
          </a:p>
          <a:p>
            <a:r>
              <a:rPr lang="fi-FI" dirty="0">
                <a:solidFill>
                  <a:srgbClr val="333333"/>
                </a:solidFill>
                <a:latin typeface="Roboto" panose="02000000000000000000" pitchFamily="2" charset="0"/>
              </a:rPr>
              <a:t>Pohdi, mitä muuta?</a:t>
            </a:r>
            <a:endParaRPr lang="fi-FI" dirty="0"/>
          </a:p>
        </p:txBody>
      </p:sp>
    </p:spTree>
    <p:extLst>
      <p:ext uri="{BB962C8B-B14F-4D97-AF65-F5344CB8AC3E}">
        <p14:creationId xmlns:p14="http://schemas.microsoft.com/office/powerpoint/2010/main" val="367107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AB8CBB-36A4-60E1-9134-4DDD2ECC09C8}"/>
              </a:ext>
            </a:extLst>
          </p:cNvPr>
          <p:cNvSpPr>
            <a:spLocks noGrp="1"/>
          </p:cNvSpPr>
          <p:nvPr>
            <p:ph type="title"/>
          </p:nvPr>
        </p:nvSpPr>
        <p:spPr/>
        <p:txBody>
          <a:bodyPr/>
          <a:lstStyle/>
          <a:p>
            <a:r>
              <a:rPr lang="fi-FI" dirty="0"/>
              <a:t>Harjoitus Ääni-improvisaatio</a:t>
            </a:r>
          </a:p>
        </p:txBody>
      </p:sp>
      <p:sp>
        <p:nvSpPr>
          <p:cNvPr id="3" name="Sisällön paikkamerkki 2">
            <a:extLst>
              <a:ext uri="{FF2B5EF4-FFF2-40B4-BE49-F238E27FC236}">
                <a16:creationId xmlns:a16="http://schemas.microsoft.com/office/drawing/2014/main" id="{8791EB8F-B792-9273-3CE7-6F1DDD9C1A30}"/>
              </a:ext>
            </a:extLst>
          </p:cNvPr>
          <p:cNvSpPr>
            <a:spLocks noGrp="1"/>
          </p:cNvSpPr>
          <p:nvPr>
            <p:ph idx="1"/>
          </p:nvPr>
        </p:nvSpPr>
        <p:spPr/>
        <p:txBody>
          <a:bodyPr/>
          <a:lstStyle/>
          <a:p>
            <a:pPr algn="l">
              <a:buNone/>
            </a:pPr>
            <a:r>
              <a:rPr lang="fi-FI" b="1" i="0" dirty="0">
                <a:solidFill>
                  <a:srgbClr val="333333"/>
                </a:solidFill>
                <a:effectLst/>
                <a:latin typeface="Roboto" panose="02000000000000000000" pitchFamily="2" charset="0"/>
              </a:rPr>
              <a:t>Toteutus:</a:t>
            </a:r>
            <a:r>
              <a:rPr lang="fi-FI" b="0" i="0" dirty="0">
                <a:solidFill>
                  <a:srgbClr val="333333"/>
                </a:solidFill>
                <a:effectLst/>
                <a:latin typeface="Roboto" panose="02000000000000000000" pitchFamily="2" charset="0"/>
              </a:rPr>
              <a:t> Asetutaan yhdessä makaamaan lattialle ympyrään, päät kohti keskustaa. Ohjaaja pyytää miettimään jotakin äänimaisemaa, esimerkiksi viidakkoa. Äänimaisemaa lähdetään hakemaan yhdessä tekemällä erilaisia ääniä. </a:t>
            </a:r>
          </a:p>
          <a:p>
            <a:pPr algn="l"/>
            <a:r>
              <a:rPr lang="fi-FI" b="0" i="0" dirty="0">
                <a:solidFill>
                  <a:srgbClr val="333333"/>
                </a:solidFill>
                <a:effectLst/>
                <a:latin typeface="Roboto" panose="02000000000000000000" pitchFamily="2" charset="0"/>
              </a:rPr>
              <a:t>Harjoitus alkaa aina hiljaisuudesta ja päättyy hiljaisuuteen.</a:t>
            </a:r>
          </a:p>
          <a:p>
            <a:endParaRPr lang="fi-FI" dirty="0"/>
          </a:p>
        </p:txBody>
      </p:sp>
    </p:spTree>
    <p:extLst>
      <p:ext uri="{BB962C8B-B14F-4D97-AF65-F5344CB8AC3E}">
        <p14:creationId xmlns:p14="http://schemas.microsoft.com/office/powerpoint/2010/main" val="162321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9386BA-78D2-84EA-F4BE-50FFA0DE87F5}"/>
              </a:ext>
            </a:extLst>
          </p:cNvPr>
          <p:cNvSpPr>
            <a:spLocks noGrp="1"/>
          </p:cNvSpPr>
          <p:nvPr>
            <p:ph type="title"/>
          </p:nvPr>
        </p:nvSpPr>
        <p:spPr>
          <a:xfrm>
            <a:off x="1620443" y="398752"/>
            <a:ext cx="8977511" cy="1073825"/>
          </a:xfrm>
        </p:spPr>
        <p:txBody>
          <a:bodyPr/>
          <a:lstStyle/>
          <a:p>
            <a:r>
              <a:rPr lang="fi-FI" dirty="0"/>
              <a:t>Leiki, hassuttele ja heittäydy</a:t>
            </a:r>
          </a:p>
        </p:txBody>
      </p:sp>
      <p:sp>
        <p:nvSpPr>
          <p:cNvPr id="3" name="Sisällön paikkamerkki 2">
            <a:extLst>
              <a:ext uri="{FF2B5EF4-FFF2-40B4-BE49-F238E27FC236}">
                <a16:creationId xmlns:a16="http://schemas.microsoft.com/office/drawing/2014/main" id="{5086EF1D-6EFC-D064-9C01-F60BD53DB24E}"/>
              </a:ext>
            </a:extLst>
          </p:cNvPr>
          <p:cNvSpPr>
            <a:spLocks noGrp="1"/>
          </p:cNvSpPr>
          <p:nvPr>
            <p:ph idx="1"/>
          </p:nvPr>
        </p:nvSpPr>
        <p:spPr>
          <a:xfrm>
            <a:off x="1254642" y="1472577"/>
            <a:ext cx="10026502" cy="4173311"/>
          </a:xfrm>
        </p:spPr>
        <p:txBody>
          <a:bodyPr>
            <a:normAutofit fontScale="62500" lnSpcReduction="20000"/>
          </a:bodyPr>
          <a:lstStyle/>
          <a:p>
            <a:pPr algn="l">
              <a:buNone/>
            </a:pPr>
            <a:r>
              <a:rPr lang="fi-FI" sz="2600" b="0" i="0" dirty="0">
                <a:solidFill>
                  <a:srgbClr val="000000"/>
                </a:solidFill>
                <a:effectLst/>
                <a:latin typeface="Alegreya"/>
              </a:rPr>
              <a:t>Miksi?</a:t>
            </a:r>
          </a:p>
          <a:p>
            <a:pPr algn="l">
              <a:buNone/>
            </a:pPr>
            <a:r>
              <a:rPr lang="fi-FI" sz="2600" b="0" i="0" dirty="0">
                <a:solidFill>
                  <a:srgbClr val="000000"/>
                </a:solidFill>
                <a:effectLst/>
                <a:latin typeface="Inter"/>
              </a:rPr>
              <a:t>Heittäytyminen on avoimuutta sellaiselle, mitä ei täysin tunne tai minkä kulkua ei voi täysin ennustaa. Sosiaalinen vuorovaikutus saattaa olla ylisuorittajalle tällainen tapahtuma.</a:t>
            </a:r>
          </a:p>
          <a:p>
            <a:pPr algn="l">
              <a:buNone/>
            </a:pPr>
            <a:r>
              <a:rPr lang="fi-FI" sz="2600" b="0" i="0" dirty="0">
                <a:solidFill>
                  <a:srgbClr val="000000"/>
                </a:solidFill>
                <a:effectLst/>
                <a:latin typeface="Inter"/>
              </a:rPr>
              <a:t>Parhaimmillaan heittäytyminen on itsensä unohtamista ja ihmisten väliselle yhteydelle avautumista. Kun oppii luomaan turvallisen yhteyden toisiin ihmisiin, ei turvan ja hallinnan kokemusta tarvitse hakea pelkästään suorittamisesta. Siksi heittäytymisen harjoittelu on tärkeää. </a:t>
            </a:r>
          </a:p>
          <a:p>
            <a:pPr algn="l">
              <a:buNone/>
            </a:pPr>
            <a:r>
              <a:rPr lang="fi-FI" sz="2600" b="0" i="0" dirty="0">
                <a:solidFill>
                  <a:srgbClr val="000000"/>
                </a:solidFill>
                <a:effectLst/>
                <a:latin typeface="Alegreya"/>
              </a:rPr>
              <a:t>Miten?</a:t>
            </a:r>
          </a:p>
          <a:p>
            <a:pPr algn="l">
              <a:buNone/>
            </a:pPr>
            <a:r>
              <a:rPr lang="fi-FI" sz="2600" b="0" i="0" dirty="0">
                <a:solidFill>
                  <a:srgbClr val="000000"/>
                </a:solidFill>
                <a:effectLst/>
                <a:latin typeface="Inter"/>
              </a:rPr>
              <a:t>Valitse alla olevasta listasta muutama tilanne, joiden avulla harjoittelet heittäytymistä vaikkapa kuukauden ajan. Pyri näkemään jokainen tilanne mahdollisuutena kokeilla uutta toimintatapaa.</a:t>
            </a:r>
          </a:p>
          <a:p>
            <a:pPr algn="l">
              <a:buNone/>
            </a:pPr>
            <a:r>
              <a:rPr lang="fi-FI" sz="2600" b="0" i="0" dirty="0">
                <a:solidFill>
                  <a:srgbClr val="000000"/>
                </a:solidFill>
                <a:effectLst/>
                <a:latin typeface="Inter"/>
              </a:rPr>
              <a:t>Pidä mielessäsi, miksi teet harjoituksia: Et välttämättä tahtoisi heittäytyä, mutta haluat kenties elämääsi lisää hyvää, mitä harjoittelusta seuraa.</a:t>
            </a:r>
          </a:p>
          <a:p>
            <a:pPr algn="l"/>
            <a:r>
              <a:rPr lang="fi-FI" sz="2600" b="0" i="0" dirty="0">
                <a:solidFill>
                  <a:srgbClr val="000000"/>
                </a:solidFill>
                <a:effectLst/>
                <a:latin typeface="Inter"/>
              </a:rPr>
              <a:t>Parhaimmillaan heittäytyminen saa sinut kokemaan, ettet suorita elämää, vaan olet elossa sekä yhteydessä itseesi ja toisiin.</a:t>
            </a:r>
          </a:p>
          <a:p>
            <a:endParaRPr lang="fi-FI" dirty="0"/>
          </a:p>
        </p:txBody>
      </p:sp>
    </p:spTree>
    <p:extLst>
      <p:ext uri="{BB962C8B-B14F-4D97-AF65-F5344CB8AC3E}">
        <p14:creationId xmlns:p14="http://schemas.microsoft.com/office/powerpoint/2010/main" val="969144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B31F8F-CDA0-1BBF-45B9-C824150A4692}"/>
              </a:ext>
            </a:extLst>
          </p:cNvPr>
          <p:cNvSpPr>
            <a:spLocks noGrp="1"/>
          </p:cNvSpPr>
          <p:nvPr>
            <p:ph type="title"/>
          </p:nvPr>
        </p:nvSpPr>
        <p:spPr>
          <a:xfrm>
            <a:off x="5378474" y="2892087"/>
            <a:ext cx="8977511" cy="1073825"/>
          </a:xfrm>
        </p:spPr>
        <p:txBody>
          <a:bodyPr/>
          <a:lstStyle/>
          <a:p>
            <a:r>
              <a:rPr lang="fi-FI" dirty="0"/>
              <a:t>Heittäytymisharjoituksia</a:t>
            </a:r>
          </a:p>
        </p:txBody>
      </p:sp>
      <p:sp>
        <p:nvSpPr>
          <p:cNvPr id="4" name="Rectangle 1">
            <a:extLst>
              <a:ext uri="{FF2B5EF4-FFF2-40B4-BE49-F238E27FC236}">
                <a16:creationId xmlns:a16="http://schemas.microsoft.com/office/drawing/2014/main" id="{BA764855-2F9B-456E-8F40-B55C2395ABAF}"/>
              </a:ext>
            </a:extLst>
          </p:cNvPr>
          <p:cNvSpPr>
            <a:spLocks noGrp="1" noChangeArrowheads="1"/>
          </p:cNvSpPr>
          <p:nvPr>
            <p:ph idx="1"/>
          </p:nvPr>
        </p:nvSpPr>
        <p:spPr bwMode="auto">
          <a:xfrm>
            <a:off x="1437916" y="335844"/>
            <a:ext cx="9973340"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Vastaan myöntävästi yllättävään ehdotukseen.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Ehdotan ystävälle jotain spontaania tekemistä.</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Teen jotain, mistä ei ole mitään hyötyä.</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Aloitan harrastuksen, jossa en halua kehittyä.</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Teen aamutoimet tai muun rutiini väärässä järjestyksessä.</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Valitsen tutun kävelyreitin sijaan vieraan reitin.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Leikin ja hassuttelen lasten kanssa.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Osallistun draamatyöpajaan tai tanssitunnille.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Piirrän tai maalaan jotain, joka ei esitä mitään.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Puhun juhlissa ihmisille, jotka valitsen satunnaisen ominaisuuden mukaan. Puhun esimerkiksi heille, joilla on päällään jotain mustaa.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b="0"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b="0" i="0" u="none" strike="noStrike" cap="none" normalizeH="0" baseline="0" dirty="0">
                <a:ln>
                  <a:noFill/>
                </a:ln>
                <a:solidFill>
                  <a:srgbClr val="000000"/>
                </a:solidFill>
                <a:effectLst/>
                <a:latin typeface="Inter"/>
              </a:rPr>
              <a:t>Pukeudun itselleni epätyypillisellä tavalla.</a:t>
            </a:r>
          </a:p>
        </p:txBody>
      </p:sp>
    </p:spTree>
    <p:extLst>
      <p:ext uri="{BB962C8B-B14F-4D97-AF65-F5344CB8AC3E}">
        <p14:creationId xmlns:p14="http://schemas.microsoft.com/office/powerpoint/2010/main" val="2475209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35CE99-277B-6CDC-2A61-B385EA886A00}"/>
              </a:ext>
            </a:extLst>
          </p:cNvPr>
          <p:cNvSpPr>
            <a:spLocks noGrp="1"/>
          </p:cNvSpPr>
          <p:nvPr>
            <p:ph type="title"/>
          </p:nvPr>
        </p:nvSpPr>
        <p:spPr>
          <a:xfrm>
            <a:off x="2938879" y="595246"/>
            <a:ext cx="8977511" cy="1073825"/>
          </a:xfrm>
        </p:spPr>
        <p:txBody>
          <a:bodyPr/>
          <a:lstStyle/>
          <a:p>
            <a:r>
              <a:rPr lang="fi-FI" dirty="0"/>
              <a:t>Unelmien lastenohjaaja</a:t>
            </a:r>
          </a:p>
        </p:txBody>
      </p:sp>
      <p:sp>
        <p:nvSpPr>
          <p:cNvPr id="3" name="Sisällön paikkamerkki 2">
            <a:extLst>
              <a:ext uri="{FF2B5EF4-FFF2-40B4-BE49-F238E27FC236}">
                <a16:creationId xmlns:a16="http://schemas.microsoft.com/office/drawing/2014/main" id="{11D8FCE2-351E-4B4E-3C2F-38EE846D24A8}"/>
              </a:ext>
            </a:extLst>
          </p:cNvPr>
          <p:cNvSpPr>
            <a:spLocks noGrp="1"/>
          </p:cNvSpPr>
          <p:nvPr>
            <p:ph idx="1"/>
          </p:nvPr>
        </p:nvSpPr>
        <p:spPr>
          <a:xfrm>
            <a:off x="1063256" y="1924253"/>
            <a:ext cx="9577227" cy="3892353"/>
          </a:xfrm>
        </p:spPr>
        <p:txBody>
          <a:bodyPr>
            <a:normAutofit fontScale="92500"/>
          </a:bodyPr>
          <a:lstStyle/>
          <a:p>
            <a:pPr algn="ctr">
              <a:buNone/>
            </a:pPr>
            <a:r>
              <a:rPr lang="fi-FI" sz="2400" b="0" i="1" dirty="0">
                <a:effectLst/>
                <a:latin typeface="TTNorms"/>
              </a:rPr>
              <a:t>Oletko jo kokenut ohjaaja? Tai ehkä vasta aloittamassa matkaasi </a:t>
            </a:r>
            <a:r>
              <a:rPr lang="fi-FI" sz="2400" b="0" i="1" dirty="0" err="1">
                <a:effectLst/>
                <a:latin typeface="TTNorms"/>
              </a:rPr>
              <a:t>ohjaajuuteesi</a:t>
            </a:r>
            <a:r>
              <a:rPr lang="fi-FI" sz="2400" b="0" i="1" dirty="0">
                <a:effectLst/>
                <a:latin typeface="TTNorms"/>
              </a:rPr>
              <a:t>?</a:t>
            </a:r>
            <a:br>
              <a:rPr lang="fi-FI" sz="2400" b="0" i="1" dirty="0">
                <a:effectLst/>
                <a:latin typeface="TTNorms"/>
              </a:rPr>
            </a:br>
            <a:r>
              <a:rPr lang="fi-FI" sz="2400" b="0" i="1" dirty="0">
                <a:effectLst/>
                <a:latin typeface="TTNorms"/>
              </a:rPr>
              <a:t>Millainen </a:t>
            </a:r>
            <a:r>
              <a:rPr lang="fi-FI" sz="2400" i="1" dirty="0">
                <a:latin typeface="TTNorms"/>
              </a:rPr>
              <a:t>lasten</a:t>
            </a:r>
            <a:r>
              <a:rPr lang="fi-FI" sz="2400" b="0" i="1" dirty="0">
                <a:effectLst/>
                <a:latin typeface="TTNorms"/>
              </a:rPr>
              <a:t>ohjaaja haluaisit tulevaisuudessa olla?</a:t>
            </a:r>
            <a:endParaRPr lang="fi-FI" sz="2400" b="0" i="0" dirty="0">
              <a:effectLst/>
              <a:latin typeface="TTNorms"/>
            </a:endParaRPr>
          </a:p>
          <a:p>
            <a:pPr algn="ctr">
              <a:buNone/>
            </a:pPr>
            <a:r>
              <a:rPr lang="fi-FI" sz="2400" b="0" i="1" dirty="0">
                <a:effectLst/>
                <a:latin typeface="TTNorms"/>
              </a:rPr>
              <a:t>Mikä on juuri sinun supervoimasi ohjaajana?</a:t>
            </a:r>
            <a:endParaRPr lang="fi-FI" sz="2400" b="0" i="0" dirty="0">
              <a:effectLst/>
              <a:latin typeface="TTNorms"/>
            </a:endParaRPr>
          </a:p>
          <a:p>
            <a:pPr marL="0" indent="0" algn="ctr">
              <a:buNone/>
            </a:pPr>
            <a:r>
              <a:rPr lang="fi-FI" sz="2400" dirty="0">
                <a:latin typeface="TTNorms"/>
              </a:rPr>
              <a:t>Nyt</a:t>
            </a:r>
            <a:r>
              <a:rPr lang="fi-FI" sz="2400" b="0" i="0" dirty="0">
                <a:effectLst/>
                <a:latin typeface="TTNorms"/>
              </a:rPr>
              <a:t> pääset heittäytymään haaveiden maailmaan ja siihen minkälainen ohjaaja haluaisit tulevaisuudessa olla. Ehkä haluaisit olla rohkeampi esiintyjä? Tai ehkä haluaisit kokea mahdollisimman paljon hauskoja hetkiä lasten ja perheiden kanssa? Kaikki ovat yhtä hienoja ja arvokkaita tavoitteita!</a:t>
            </a:r>
          </a:p>
          <a:p>
            <a:endParaRPr lang="fi-FI" dirty="0"/>
          </a:p>
        </p:txBody>
      </p:sp>
    </p:spTree>
    <p:extLst>
      <p:ext uri="{BB962C8B-B14F-4D97-AF65-F5344CB8AC3E}">
        <p14:creationId xmlns:p14="http://schemas.microsoft.com/office/powerpoint/2010/main" val="369678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9FB155-300B-B0DF-969F-F9F5A4BCB5F0}"/>
              </a:ext>
            </a:extLst>
          </p:cNvPr>
          <p:cNvSpPr>
            <a:spLocks noGrp="1"/>
          </p:cNvSpPr>
          <p:nvPr>
            <p:ph type="title"/>
          </p:nvPr>
        </p:nvSpPr>
        <p:spPr>
          <a:xfrm>
            <a:off x="3187974" y="918358"/>
            <a:ext cx="9980428" cy="648586"/>
          </a:xfrm>
        </p:spPr>
        <p:txBody>
          <a:bodyPr>
            <a:normAutofit/>
          </a:bodyPr>
          <a:lstStyle/>
          <a:p>
            <a:pPr algn="ctr"/>
            <a:r>
              <a:rPr lang="fi-FI" sz="2400" dirty="0"/>
              <a:t>Minä heittäytyjänä / ohjaajana</a:t>
            </a:r>
          </a:p>
        </p:txBody>
      </p:sp>
      <p:sp>
        <p:nvSpPr>
          <p:cNvPr id="8" name="Tekstiruutu 7">
            <a:extLst>
              <a:ext uri="{FF2B5EF4-FFF2-40B4-BE49-F238E27FC236}">
                <a16:creationId xmlns:a16="http://schemas.microsoft.com/office/drawing/2014/main" id="{849E6D96-C19D-21AF-09C2-BCA963F3D6C7}"/>
              </a:ext>
            </a:extLst>
          </p:cNvPr>
          <p:cNvSpPr txBox="1"/>
          <p:nvPr/>
        </p:nvSpPr>
        <p:spPr>
          <a:xfrm>
            <a:off x="1527543" y="1645031"/>
            <a:ext cx="9392093" cy="3970318"/>
          </a:xfrm>
          <a:prstGeom prst="rect">
            <a:avLst/>
          </a:prstGeom>
          <a:noFill/>
        </p:spPr>
        <p:txBody>
          <a:bodyPr wrap="square" rtlCol="0">
            <a:spAutoFit/>
          </a:bodyPr>
          <a:lstStyle/>
          <a:p>
            <a:pPr marL="285750" indent="-285750" algn="l">
              <a:buFontTx/>
              <a:buChar char="-"/>
            </a:pPr>
            <a:r>
              <a:rPr lang="fi-FI" dirty="0">
                <a:latin typeface="TTNorms"/>
              </a:rPr>
              <a:t>P</a:t>
            </a:r>
            <a:r>
              <a:rPr lang="fi-FI" b="0" i="0" dirty="0">
                <a:effectLst/>
                <a:latin typeface="TTNorms"/>
              </a:rPr>
              <a:t>iirrä itse paperille suora viiva.</a:t>
            </a:r>
          </a:p>
          <a:p>
            <a:pPr marL="285750" indent="-285750" algn="l">
              <a:buFontTx/>
              <a:buChar char="-"/>
            </a:pPr>
            <a:endParaRPr lang="fi-FI" b="0" i="0" dirty="0">
              <a:effectLst/>
              <a:latin typeface="TTNorms"/>
            </a:endParaRPr>
          </a:p>
          <a:p>
            <a:pPr marL="285750" indent="-285750" algn="l">
              <a:buFontTx/>
              <a:buChar char="-"/>
            </a:pPr>
            <a:r>
              <a:rPr lang="fi-FI" b="0" i="0" dirty="0">
                <a:effectLst/>
                <a:latin typeface="TTNorms"/>
              </a:rPr>
              <a:t>Viivan alussa olet sinä nyt ja lopussa unelmiesi ohjaajaksi kasvaneena.</a:t>
            </a:r>
          </a:p>
          <a:p>
            <a:pPr marL="285750" indent="-285750" algn="l">
              <a:buFontTx/>
              <a:buChar char="-"/>
            </a:pPr>
            <a:endParaRPr lang="fi-FI" b="0" i="0" dirty="0">
              <a:effectLst/>
              <a:latin typeface="TTNorms"/>
            </a:endParaRPr>
          </a:p>
          <a:p>
            <a:pPr marL="285750" indent="-285750" algn="l">
              <a:buFontTx/>
              <a:buChar char="-"/>
            </a:pPr>
            <a:r>
              <a:rPr lang="fi-FI" dirty="0">
                <a:latin typeface="TTNorms"/>
              </a:rPr>
              <a:t>Kuvaile viivan alkuun nykytilannetta: Millainen ohjaaja / heittäytyjä olet? Missä olet hyvä? Mitkä ovat vahvuutesi? Missä haluaisit vielä kehittyä? </a:t>
            </a:r>
          </a:p>
          <a:p>
            <a:pPr marL="285750" indent="-285750" algn="l">
              <a:buFontTx/>
              <a:buChar char="-"/>
            </a:pPr>
            <a:endParaRPr lang="fi-FI" dirty="0">
              <a:latin typeface="TTNorms"/>
            </a:endParaRPr>
          </a:p>
          <a:p>
            <a:pPr marL="285750" indent="-285750" algn="l">
              <a:buFontTx/>
              <a:buChar char="-"/>
            </a:pPr>
            <a:r>
              <a:rPr lang="fi-FI" b="0" i="0" dirty="0">
                <a:effectLst/>
                <a:latin typeface="TTNorms"/>
              </a:rPr>
              <a:t>Kuvaile viivan loppuun tulevaisuutta: Millainen </a:t>
            </a:r>
            <a:r>
              <a:rPr lang="fi-FI" dirty="0">
                <a:latin typeface="TTNorms"/>
              </a:rPr>
              <a:t>lasten</a:t>
            </a:r>
            <a:r>
              <a:rPr lang="fi-FI" b="0" i="0" dirty="0">
                <a:effectLst/>
                <a:latin typeface="TTNorms"/>
              </a:rPr>
              <a:t>ohjaaja haluaisit olla? Haluaisitko olisitko rohkeampi esiintyjä? Uskaltaisitko heittäytyä enemmän? Olisitko ahkerampi suunnittelija?</a:t>
            </a:r>
          </a:p>
          <a:p>
            <a:pPr marL="285750" indent="-285750" algn="l">
              <a:buFontTx/>
              <a:buChar char="-"/>
            </a:pPr>
            <a:endParaRPr lang="fi-FI" b="0" i="0" dirty="0">
              <a:effectLst/>
              <a:latin typeface="TTNorms"/>
            </a:endParaRPr>
          </a:p>
          <a:p>
            <a:pPr marL="285750" indent="-285750" algn="l">
              <a:buFontTx/>
              <a:buChar char="-"/>
            </a:pPr>
            <a:r>
              <a:rPr lang="fi-FI" b="0" i="0" dirty="0">
                <a:effectLst/>
                <a:latin typeface="TTNorms"/>
              </a:rPr>
              <a:t>Kuvittele nyt mitä kaikkea sinulle tapahtuisi matkalla viivan alusta loppuun. Voit myös halutessasi piirtää tai etsiä lehdistä kuvia, jotka sopivat tarinaasi ja liimata ne viivalle sopivaan kohtaan matkaasi. Voit myös käyttää omia valokuviasi.</a:t>
            </a:r>
          </a:p>
          <a:p>
            <a:pPr marL="285750" indent="-285750" algn="l">
              <a:buFontTx/>
              <a:buChar char="-"/>
            </a:pPr>
            <a:endParaRPr lang="fi-FI" b="0" i="0" dirty="0">
              <a:effectLst/>
              <a:latin typeface="TTNorms"/>
            </a:endParaRPr>
          </a:p>
        </p:txBody>
      </p:sp>
    </p:spTree>
    <p:extLst>
      <p:ext uri="{BB962C8B-B14F-4D97-AF65-F5344CB8AC3E}">
        <p14:creationId xmlns:p14="http://schemas.microsoft.com/office/powerpoint/2010/main" val="3542936087"/>
      </p:ext>
    </p:extLst>
  </p:cSld>
  <p:clrMapOvr>
    <a:masterClrMapping/>
  </p:clrMapOvr>
</p:sld>
</file>

<file path=ppt/theme/theme1.xml><?xml version="1.0" encoding="utf-8"?>
<a:theme xmlns:a="http://schemas.openxmlformats.org/drawingml/2006/main" name="LimelightVTI">
  <a:themeElements>
    <a:clrScheme name="Limelight">
      <a:dk1>
        <a:sysClr val="windowText" lastClr="000000"/>
      </a:dk1>
      <a:lt1>
        <a:sysClr val="window" lastClr="FFFFFF"/>
      </a:lt1>
      <a:dk2>
        <a:srgbClr val="23353B"/>
      </a:dk2>
      <a:lt2>
        <a:srgbClr val="E0DDD8"/>
      </a:lt2>
      <a:accent1>
        <a:srgbClr val="90A208"/>
      </a:accent1>
      <a:accent2>
        <a:srgbClr val="6A8755"/>
      </a:accent2>
      <a:accent3>
        <a:srgbClr val="49716B"/>
      </a:accent3>
      <a:accent4>
        <a:srgbClr val="A16F7C"/>
      </a:accent4>
      <a:accent5>
        <a:srgbClr val="B16455"/>
      </a:accent5>
      <a:accent6>
        <a:srgbClr val="E08350"/>
      </a:accent6>
      <a:hlink>
        <a:srgbClr val="5F864B"/>
      </a:hlink>
      <a:folHlink>
        <a:srgbClr val="3F877D"/>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melightVTI" id="{7936DCFD-B587-41FD-9126-64F2709ED40B}" vid="{74F41540-78F1-4C56-9EAA-6FA6E9F1D776}"/>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TotalTime>
  <Words>550</Words>
  <Application>Microsoft Office PowerPoint</Application>
  <PresentationFormat>Laajakuva</PresentationFormat>
  <Paragraphs>61</Paragraphs>
  <Slides>10</Slides>
  <Notes>1</Notes>
  <HiddenSlides>0</HiddenSlides>
  <MMClips>0</MMClips>
  <ScaleCrop>false</ScaleCrop>
  <HeadingPairs>
    <vt:vector size="6" baseType="variant">
      <vt:variant>
        <vt:lpstr>Käytetyt fontit</vt:lpstr>
      </vt:variant>
      <vt:variant>
        <vt:i4>9</vt:i4>
      </vt:variant>
      <vt:variant>
        <vt:lpstr>Teema</vt:lpstr>
      </vt:variant>
      <vt:variant>
        <vt:i4>1</vt:i4>
      </vt:variant>
      <vt:variant>
        <vt:lpstr>Dian otsikot</vt:lpstr>
      </vt:variant>
      <vt:variant>
        <vt:i4>10</vt:i4>
      </vt:variant>
    </vt:vector>
  </HeadingPairs>
  <TitlesOfParts>
    <vt:vector size="20" baseType="lpstr">
      <vt:lpstr>Alegreya</vt:lpstr>
      <vt:lpstr>Aptos</vt:lpstr>
      <vt:lpstr>Arial</vt:lpstr>
      <vt:lpstr>Inter</vt:lpstr>
      <vt:lpstr>Roboto</vt:lpstr>
      <vt:lpstr>Trade Gothic Next Cond</vt:lpstr>
      <vt:lpstr>Trade Gothic Next Light</vt:lpstr>
      <vt:lpstr>TTNorms</vt:lpstr>
      <vt:lpstr>Yle Next</vt:lpstr>
      <vt:lpstr>LimelightVTI</vt:lpstr>
      <vt:lpstr>Millainen heittäytyjä minä olen?</vt:lpstr>
      <vt:lpstr>Heittäytymisen haasteet</vt:lpstr>
      <vt:lpstr>Heittäytymisen merkitys</vt:lpstr>
      <vt:lpstr>Heittäytymisen taito</vt:lpstr>
      <vt:lpstr>Harjoitus Ääni-improvisaatio</vt:lpstr>
      <vt:lpstr>Leiki, hassuttele ja heittäydy</vt:lpstr>
      <vt:lpstr>Heittäytymisharjoituksia</vt:lpstr>
      <vt:lpstr>Unelmien lastenohjaaja</vt:lpstr>
      <vt:lpstr>Minä heittäytyjänä / ohjaajana</vt:lpstr>
      <vt:lpstr>Mitä mun pitää tehdä?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Anni Jaloniemi</dc:creator>
  <cp:lastModifiedBy>Anni Jaloniemi</cp:lastModifiedBy>
  <cp:revision>5</cp:revision>
  <dcterms:created xsi:type="dcterms:W3CDTF">2025-01-23T13:05:02Z</dcterms:created>
  <dcterms:modified xsi:type="dcterms:W3CDTF">2025-04-02T03:30:25Z</dcterms:modified>
</cp:coreProperties>
</file>