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8"/>
  </p:normalViewPr>
  <p:slideViewPr>
    <p:cSldViewPr snapToGrid="0" snapToObjects="1">
      <p:cViewPr varScale="1">
        <p:scale>
          <a:sx n="156" d="100"/>
          <a:sy n="15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7af92058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27af9205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c87a4ba5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1c87a4ba5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c87a4ba57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1c87a4ba5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c87a4ba57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1c87a4ba5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c87a4ba57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1c87a4ba57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r>
              <a:rPr lang="fi-FI" sz="3300" dirty="0"/>
              <a:t>16. Hyödyn ajan uudistuksia</a:t>
            </a:r>
            <a:br>
              <a:rPr lang="fi-FI" sz="3300" dirty="0"/>
            </a:br>
            <a:br>
              <a:rPr lang="fi-FI" sz="3300" dirty="0"/>
            </a:br>
            <a:r>
              <a:rPr lang="fi-FI" sz="3300" dirty="0"/>
              <a:t>Tietoisku: Talouden edistysaskelia</a:t>
            </a:r>
            <a:endParaRPr sz="3300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7916"/>
              </a:lnSpc>
              <a:spcAft>
                <a:spcPts val="300"/>
              </a:spcAft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Anders Chydeniuksen talousajatuksia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628650" y="1010485"/>
            <a:ext cx="7886700" cy="336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1700-luvun alkupuolella valistus levisi myös Pohjolan perukoille.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Anders Chydenius omaksui valistusajattelun ihanteet ja ajoi pontevasti yhteiskunnallisia uudistuksia koko uransa ajan.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Poliittisten vapauksien ohella Chydenius pyrki edistämään taloudellisia vapauksia, kuten elinkeinovapautta. Hän vastusti merkantilistisia rajoituksia tulleineen ja kauppakieltoineen.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Hän myös arvosteli palveluspakkoa ja esitti, että jokaisella ihmisellä piti olla oikeus tarjota työpanostaan minne haluaa.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Talouselämän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628650" y="1132950"/>
            <a:ext cx="7886700" cy="335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Valtiovalta halusi edistää kaupunkien elinkeinoja, koska se ymmärsi kaupunkien tarvitsevan uudistamista isonvihan jälkeen.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Kuitenkin vasta 1700-luvun puolimaissa elinkeinopolitiikkaa vapautettiin, ja porvarisoikeuksia oli aiempaa helpompi saada.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Porvarien lisäksi tehtailijoiden ja ruukinpatruunoiden elinkeinoja tuettiin.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Suomeen myönnettiin perustamislupia lasitehtaille sekä tekstiili-, tupakka- ja sokerimanufaktuureille.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Talouselämän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Kesti kuitenkin vuosikymmeniä ennen kuin Pohjanlahden kauppapakko loppui (1765–66 ) ja useampi kaupunki sai tapuli- eli ulkomaankauppaoikeudet.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Myös talonpoikaispurjehdusta omassa maassa vapautettiin, mutta ulkomaille purjehtimiseen talonpoikien alukset tarvitsivat erityisluvan.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Merkantilistinen talouspolitiikka rajoituksineen ja säätelyineen pysyi melko ennallaan koko 1700-luvun Chydeniuksen ja monen muunkin arvostelusta huolimatta.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4</a:t>
            </a:fld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 dirty="0"/>
              <a:t>Forum Historia 5, Luku 16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Maatalouden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628649" y="1112010"/>
            <a:ext cx="8270421" cy="303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Hyödyn ajan hengessä talonpoikia kannustettiin verohelpotuksin raivaamaan metsistä ja soista lisää peltoja.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Maatalouden suuri uudistus oli isojako.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Isojako lopetti perinteisen sarkajaon ja vainiopakon ja vapautti siten talonpojat päättämään itse omien peltojensa käytöstä.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Isojaon tavoite oli, etteivät tilojen maat ole hajallaan, vaan niiden peltoalueet yhtenäistetään suuremmiksi kokonaisuuksiksi.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Suuri osa talonpojista kannatti isojakoa, koska se hyödytti heitä. </a:t>
            </a:r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118" name="Google Shape;118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5</a:t>
            </a:fld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Maatalouden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1"/>
          </p:nvPr>
        </p:nvSpPr>
        <p:spPr>
          <a:xfrm>
            <a:off x="628650" y="1081107"/>
            <a:ext cx="8262257" cy="3729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Peltojen uudelleenjaon lisäksi yhteismetsistä noin puolet yksityistettiin talonpojille ja noin kolmasosa siirrettiin valtiolle.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Tilattomat kärsivät uudistuksesta, koska talolliset usein kielsivät heiltä yksityismetsien käytön eli puita ei saanut kaataa.  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Satojen vuosien ajan käytössä olleet ryhmäkylät hajosivat ja maaseudulla valtasi alaa haja-asutus, kun talot siirrettiin omien viljelysten keskelle.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Valtio alkoi tukea torppien perustamista, jotta uudisraivaus ja samalla viljanviljely lisääntyisi.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6</a:t>
            </a:fld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345</Words>
  <Application>Microsoft Macintosh PowerPoint</Application>
  <PresentationFormat>On-screen Show (16:9)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16. Hyödyn ajan uudistuksia  Tietoisku: Talouden edistysaskelia</vt:lpstr>
      <vt:lpstr>Anders Chydeniuksen talousajatuksia</vt:lpstr>
      <vt:lpstr>Talouselämän uudistuksia</vt:lpstr>
      <vt:lpstr>Talouselämän uudistuksia</vt:lpstr>
      <vt:lpstr>Maatalouden uudistuksia</vt:lpstr>
      <vt:lpstr>Maatalouden uudistuksia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&lt;Hyödyn ajan uudistuksia&gt;  &lt;Tietoisku: Talouden edistysaskelia&gt;</dc:title>
  <cp:lastModifiedBy>Haapakangas, Sanna E</cp:lastModifiedBy>
  <cp:revision>3</cp:revision>
  <dcterms:modified xsi:type="dcterms:W3CDTF">2022-06-09T18:13:29Z</dcterms:modified>
</cp:coreProperties>
</file>