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8/20/2019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8/20/2019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 smtClean="0"/>
              <a:t>Suomalaiset-</a:t>
            </a:r>
            <a:br>
              <a:rPr lang="fi-FI" sz="5400" dirty="0" smtClean="0"/>
            </a:br>
            <a:r>
              <a:rPr lang="fi-FI" sz="5400" dirty="0" smtClean="0"/>
              <a:t> keitä he ovat?</a:t>
            </a:r>
            <a:endParaRPr lang="fi-FI" sz="54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666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1. Miten eri tavoin voi saada Suomen kansalaisuuden?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Kansalaisuuden saa automaattisesti, jos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 smtClean="0"/>
              <a:t>lapsen </a:t>
            </a:r>
            <a:r>
              <a:rPr lang="fi-FI" dirty="0"/>
              <a:t>äiti on Suomen kansalainen</a:t>
            </a:r>
          </a:p>
          <a:p>
            <a:r>
              <a:rPr lang="fi-FI" dirty="0" smtClean="0"/>
              <a:t>lapsi </a:t>
            </a:r>
            <a:r>
              <a:rPr lang="fi-FI" dirty="0"/>
              <a:t>on adoptoitu Suomeen</a:t>
            </a:r>
          </a:p>
          <a:p>
            <a:r>
              <a:rPr lang="fi-FI" dirty="0" smtClean="0"/>
              <a:t>lapsen </a:t>
            </a:r>
            <a:r>
              <a:rPr lang="fi-FI" dirty="0"/>
              <a:t>suomalainen isä on avioliitossa lapsen äidin kanssa</a:t>
            </a:r>
          </a:p>
          <a:p>
            <a:r>
              <a:rPr lang="fi-FI" dirty="0" smtClean="0"/>
              <a:t>lapsi </a:t>
            </a:r>
            <a:r>
              <a:rPr lang="fi-FI" dirty="0"/>
              <a:t>syntyy Suomessa avioliiton ulkopuolella, mutta suomalaisen isän isyys vahvistetaan.</a:t>
            </a:r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Kansalaisuuden voi saada myös hakemuksella, jos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hakija </a:t>
            </a:r>
            <a:r>
              <a:rPr lang="fi-FI" dirty="0"/>
              <a:t>on asunut Suomessa riittävän kauan</a:t>
            </a:r>
          </a:p>
          <a:p>
            <a:r>
              <a:rPr lang="fi-FI" dirty="0" smtClean="0"/>
              <a:t>hakijalla </a:t>
            </a:r>
            <a:r>
              <a:rPr lang="fi-FI" dirty="0"/>
              <a:t>on perhe ja työpaikka Suomessa</a:t>
            </a:r>
          </a:p>
          <a:p>
            <a:r>
              <a:rPr lang="fi-FI" dirty="0" smtClean="0"/>
              <a:t>hakija </a:t>
            </a:r>
            <a:r>
              <a:rPr lang="fi-FI" dirty="0"/>
              <a:t>ei ole syyllistynyt vakaviin rikoksiin</a:t>
            </a:r>
          </a:p>
          <a:p>
            <a:r>
              <a:rPr lang="fi-FI" dirty="0" smtClean="0"/>
              <a:t>hakija </a:t>
            </a:r>
            <a:r>
              <a:rPr lang="fi-FI" dirty="0"/>
              <a:t>osaa tyydyttävästi suomea, ruotsia tai viittomakieltä.</a:t>
            </a:r>
          </a:p>
        </p:txBody>
      </p:sp>
    </p:spTree>
    <p:extLst>
      <p:ext uri="{BB962C8B-B14F-4D97-AF65-F5344CB8AC3E}">
        <p14:creationId xmlns:p14="http://schemas.microsoft.com/office/powerpoint/2010/main" val="170915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i-FI" sz="3600" dirty="0"/>
              <a:t>2. Mitä hyötyä Suomen kansalaisuudesta on? Valitse mielestäsi kaksi tärkeintä asiaa ja perustele valintasi.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010296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Kansalainen </a:t>
            </a:r>
            <a:r>
              <a:rPr lang="fi-FI" dirty="0"/>
              <a:t>saa Suomen passin.</a:t>
            </a:r>
          </a:p>
          <a:p>
            <a:r>
              <a:rPr lang="fi-FI" dirty="0" smtClean="0"/>
              <a:t>Kansalaista </a:t>
            </a:r>
            <a:r>
              <a:rPr lang="fi-FI" dirty="0"/>
              <a:t>ei voi karkottaa maasta.</a:t>
            </a:r>
          </a:p>
          <a:p>
            <a:r>
              <a:rPr lang="fi-FI" dirty="0" smtClean="0"/>
              <a:t>Kansalaista </a:t>
            </a:r>
            <a:r>
              <a:rPr lang="fi-FI" dirty="0"/>
              <a:t>ei voi estää saapumasta maahan.</a:t>
            </a:r>
          </a:p>
          <a:p>
            <a:r>
              <a:rPr lang="fi-FI" dirty="0" smtClean="0"/>
              <a:t>Kansalainen </a:t>
            </a:r>
            <a:r>
              <a:rPr lang="fi-FI" dirty="0"/>
              <a:t>voi hoitaa tärkeitä virkoja, kuten toimia poliisina ja tuomarina.</a:t>
            </a:r>
          </a:p>
          <a:p>
            <a:r>
              <a:rPr lang="fi-FI" dirty="0" smtClean="0"/>
              <a:t>Kansalaisella </a:t>
            </a:r>
            <a:r>
              <a:rPr lang="fi-FI" dirty="0"/>
              <a:t>on äänioikeus.</a:t>
            </a:r>
          </a:p>
          <a:p>
            <a:r>
              <a:rPr lang="fi-FI" dirty="0" smtClean="0"/>
              <a:t>Kansalainen </a:t>
            </a:r>
            <a:r>
              <a:rPr lang="fi-FI" dirty="0"/>
              <a:t>voi asettua ehdolle vaaleissa.</a:t>
            </a:r>
          </a:p>
          <a:p>
            <a:r>
              <a:rPr lang="fi-FI" dirty="0" smtClean="0"/>
              <a:t>Kansalainen </a:t>
            </a:r>
            <a:r>
              <a:rPr lang="fi-FI" dirty="0"/>
              <a:t>saa EU-kansalaisen oikeudet, eli opiskella, matkustaa ja työskennellä vapaasti toisessa EU-maassa.</a:t>
            </a:r>
          </a:p>
          <a:p>
            <a:r>
              <a:rPr lang="fi-FI" dirty="0" smtClean="0"/>
              <a:t>Kansalainen </a:t>
            </a:r>
            <a:r>
              <a:rPr lang="fi-FI" dirty="0"/>
              <a:t>saa käyttää vapaasti Suomen hyvinvointipalveluita, esimerkiksi koulutusta ja terveydenhoitoa.</a:t>
            </a:r>
          </a:p>
        </p:txBody>
      </p:sp>
    </p:spTree>
    <p:extLst>
      <p:ext uri="{BB962C8B-B14F-4D97-AF65-F5344CB8AC3E}">
        <p14:creationId xmlns:p14="http://schemas.microsoft.com/office/powerpoint/2010/main" val="880358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7</TotalTime>
  <Words>163</Words>
  <Application>Microsoft Office PowerPoint</Application>
  <PresentationFormat>Laajakuva</PresentationFormat>
  <Paragraphs>21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Badge</vt:lpstr>
      <vt:lpstr>Suomalaiset-  keitä he ovat?</vt:lpstr>
      <vt:lpstr>1. Miten eri tavoin voi saada Suomen kansalaisuuden?</vt:lpstr>
      <vt:lpstr>2. Mitä hyötyä Suomen kansalaisuudesta on? Valitse mielestäsi kaksi tärkeintä asiaa ja perustele valintasi.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Suomalaiset-  keitä he ovat?</dc:title>
  <dc:creator>Mervi Niskakoski</dc:creator>
  <cp:lastModifiedBy>Mervi Niskakoski</cp:lastModifiedBy>
  <cp:revision>1</cp:revision>
  <dcterms:created xsi:type="dcterms:W3CDTF">2019-08-20T10:45:12Z</dcterms:created>
  <dcterms:modified xsi:type="dcterms:W3CDTF">2019-08-20T10:52:44Z</dcterms:modified>
</cp:coreProperties>
</file>