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ukio.palkane.fi/raamattunet/abo_usk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Uskonto ja uskomukset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(Aboriginaalit)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365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Uniaika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54079"/>
          </a:xfrm>
        </p:spPr>
        <p:txBody>
          <a:bodyPr>
            <a:normAutofit/>
          </a:bodyPr>
          <a:lstStyle/>
          <a:p>
            <a:r>
              <a:rPr lang="fi-FI" dirty="0" smtClean="0"/>
              <a:t>Aboriginaalien rituaalit ja myytit liittyi heidän unimaailmaansa.</a:t>
            </a:r>
          </a:p>
          <a:p>
            <a:r>
              <a:rPr lang="fi-FI" dirty="0" smtClean="0"/>
              <a:t>Ei tarkoita unia vaan tapaa hahmottaa todellisuutta.</a:t>
            </a:r>
          </a:p>
          <a:p>
            <a:r>
              <a:rPr lang="fi-FI" dirty="0" smtClean="0"/>
              <a:t>Unimaailma selitti maan, ihmisten, eläinten ja kasvien synnyn.</a:t>
            </a:r>
          </a:p>
          <a:p>
            <a:r>
              <a:rPr lang="fi-FI" dirty="0" smtClean="0"/>
              <a:t>Myytin mukaan maailmassa oli aluksi elämää, mutta kaikkialla oli pimeää. </a:t>
            </a:r>
          </a:p>
          <a:p>
            <a:r>
              <a:rPr lang="fi-FI" dirty="0" smtClean="0"/>
              <a:t>Yliluonnolliset olennot liikkuivat maan päällä ja antoivat luonnolle sen muodon.</a:t>
            </a:r>
          </a:p>
          <a:p>
            <a:r>
              <a:rPr lang="fi-FI" dirty="0" smtClean="0"/>
              <a:t>Suuren hengen lähettämä jumalatar herätti ihmiset unesta.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ihmiset oppivat </a:t>
            </a:r>
            <a:r>
              <a:rPr lang="fi-FI" dirty="0" err="1" smtClean="0">
                <a:sym typeface="Wingdings" panose="05000000000000000000" pitchFamily="2" charset="2"/>
              </a:rPr>
              <a:t>havannoimaan</a:t>
            </a:r>
            <a:r>
              <a:rPr lang="fi-FI" dirty="0" smtClean="0">
                <a:sym typeface="Wingdings" panose="05000000000000000000" pitchFamily="2" charset="2"/>
              </a:rPr>
              <a:t> todellisuutta.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43843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Jumalatar toi mukanaan kasvit ja eläimet</a:t>
            </a:r>
          </a:p>
          <a:p>
            <a:r>
              <a:rPr lang="fi-FI" dirty="0" smtClean="0"/>
              <a:t>Esi-isät olivat osa luontoa.</a:t>
            </a:r>
          </a:p>
          <a:p>
            <a:r>
              <a:rPr lang="fi-FI" dirty="0" smtClean="0"/>
              <a:t>Maailma oli oma selkeä kokonaisuutensa, jossa kaikki liittyivät toisiinsa.</a:t>
            </a:r>
          </a:p>
          <a:p>
            <a:r>
              <a:rPr lang="fi-FI" dirty="0" smtClean="0"/>
              <a:t>Esi-isät olivat muokanneet luontoa esimerkiksi käärmeen muodossa, joten maata pidettiin pyhänä ja aboriginaalit saattoivat nähdä esi-isänsä joissa, eläimissä, kallioissa tai luolissa.</a:t>
            </a:r>
          </a:p>
          <a:p>
            <a:r>
              <a:rPr lang="fi-FI" dirty="0" smtClean="0"/>
              <a:t>Ei ollut vain menneisyyttä.</a:t>
            </a:r>
          </a:p>
          <a:p>
            <a:r>
              <a:rPr lang="fi-FI" dirty="0" smtClean="0"/>
              <a:t>Maata ei saanut muokata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65497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Se merkitsi pyhän todellisuuden muokkausta. </a:t>
            </a:r>
          </a:p>
          <a:p>
            <a:r>
              <a:rPr lang="fi-FI" dirty="0" smtClean="0"/>
              <a:t>Aboriginaalien elämää rytmittivät </a:t>
            </a:r>
            <a:r>
              <a:rPr lang="fi-FI" dirty="0" err="1" smtClean="0"/>
              <a:t>vuodokauden</a:t>
            </a:r>
            <a:r>
              <a:rPr lang="fi-FI" dirty="0" smtClean="0"/>
              <a:t> ja vuodenaikojen vaihtelut.</a:t>
            </a:r>
          </a:p>
          <a:p>
            <a:r>
              <a:rPr lang="fi-FI" dirty="0" smtClean="0"/>
              <a:t>Historiallinen muisti ulottui vain kolmen sukupolven päähän eli noin sadan vuoden päähän.</a:t>
            </a:r>
          </a:p>
          <a:p>
            <a:r>
              <a:rPr lang="fi-FI" dirty="0" smtClean="0"/>
              <a:t>Unimaailman viisaus välitettiin initiaatioriiteissä nuoremmille</a:t>
            </a:r>
          </a:p>
          <a:p>
            <a:r>
              <a:rPr lang="fi-FI" dirty="0" smtClean="0"/>
              <a:t>Unimaailmaa kuvattiin maalauksissa esimerkiksi kallioissa tai puunkuorissa.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71624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Esi-isät kuvata maalauksissa paikkoina, joissa asuivat tai olivat käyneet. Lauluissa taas kuvattiin paikannimiä, jotka olivat pyhiä.</a:t>
            </a:r>
          </a:p>
          <a:p>
            <a:r>
              <a:rPr lang="fi-FI" dirty="0" smtClean="0"/>
              <a:t>Eläinhahmoiset toteemit oli tärkeitä. </a:t>
            </a:r>
            <a:r>
              <a:rPr lang="fi-FI" dirty="0" smtClean="0">
                <a:sym typeface="Wingdings" panose="05000000000000000000" pitchFamily="2" charset="2"/>
              </a:rPr>
              <a:t> niiden katsottiin edistävän  kasvien kasvua ja eläinkannan lisääntymistä.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07828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Lähteet: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Kirja </a:t>
            </a:r>
          </a:p>
          <a:p>
            <a:r>
              <a:rPr lang="fi-FI" dirty="0" smtClean="0"/>
              <a:t>Muistiinpanot</a:t>
            </a:r>
          </a:p>
          <a:p>
            <a:r>
              <a:rPr lang="fi-FI" dirty="0"/>
              <a:t>Internet: </a:t>
            </a:r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www.lukio.palkane.fi/raamattunet/abo_usk.html</a:t>
            </a:r>
            <a:endParaRPr lang="fi-FI" dirty="0" smtClean="0"/>
          </a:p>
          <a:p>
            <a:r>
              <a:rPr lang="fi-FI" dirty="0" smtClean="0"/>
              <a:t>Wikipedia :D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494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2803</TotalTime>
  <Words>214</Words>
  <Application>Microsoft Office PowerPoint</Application>
  <PresentationFormat>Laajakuva</PresentationFormat>
  <Paragraphs>28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</vt:lpstr>
      <vt:lpstr>Berliini</vt:lpstr>
      <vt:lpstr>Uskonto ja uskomukset</vt:lpstr>
      <vt:lpstr>Uniaika</vt:lpstr>
      <vt:lpstr>PowerPoint-esitys</vt:lpstr>
      <vt:lpstr>PowerPoint-esitys</vt:lpstr>
      <vt:lpstr>PowerPoint-esitys</vt:lpstr>
      <vt:lpstr>Lähteet: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Uskonto ja uskomukset</dc:title>
  <dc:creator>Raine Järvinen</dc:creator>
  <cp:lastModifiedBy>Kuhmoisten Koulukeskus</cp:lastModifiedBy>
  <cp:revision>6</cp:revision>
  <dcterms:created xsi:type="dcterms:W3CDTF">2016-10-11T06:43:19Z</dcterms:created>
  <dcterms:modified xsi:type="dcterms:W3CDTF">2016-10-24T09:36:59Z</dcterms:modified>
</cp:coreProperties>
</file>