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69" r:id="rId5"/>
    <p:sldId id="276" r:id="rId6"/>
    <p:sldId id="265" r:id="rId7"/>
    <p:sldId id="291" r:id="rId8"/>
    <p:sldId id="285" r:id="rId9"/>
    <p:sldId id="287" r:id="rId10"/>
    <p:sldId id="277" r:id="rId11"/>
    <p:sldId id="288" r:id="rId12"/>
    <p:sldId id="286" r:id="rId13"/>
    <p:sldId id="278" r:id="rId14"/>
    <p:sldId id="295" r:id="rId15"/>
    <p:sldId id="279" r:id="rId16"/>
    <p:sldId id="298" r:id="rId17"/>
    <p:sldId id="280" r:id="rId18"/>
    <p:sldId id="296" r:id="rId19"/>
    <p:sldId id="297" r:id="rId20"/>
    <p:sldId id="281" r:id="rId21"/>
    <p:sldId id="289" r:id="rId22"/>
    <p:sldId id="290" r:id="rId23"/>
    <p:sldId id="282" r:id="rId24"/>
    <p:sldId id="294" r:id="rId25"/>
    <p:sldId id="283" r:id="rId26"/>
    <p:sldId id="292" r:id="rId27"/>
    <p:sldId id="293" r:id="rId28"/>
    <p:sldId id="270" r:id="rId29"/>
    <p:sldId id="299" r:id="rId30"/>
    <p:sldId id="300" r:id="rId31"/>
    <p:sldId id="284" r:id="rId32"/>
  </p:sldIdLst>
  <p:sldSz cx="9144000" cy="6858000" type="screen4x3"/>
  <p:notesSz cx="69469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66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CCCC00"/>
    <a:srgbClr val="00CC66"/>
    <a:srgbClr val="FF0066"/>
    <a:srgbClr val="0066CC"/>
    <a:srgbClr val="FFCC00"/>
    <a:srgbClr val="00008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6E5D47-859E-46DA-9883-0E5BDF382F39}" v="28" dt="2023-05-06T17:54:15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00" autoAdjust="0"/>
  </p:normalViewPr>
  <p:slideViewPr>
    <p:cSldViewPr>
      <p:cViewPr varScale="1">
        <p:scale>
          <a:sx n="66" d="100"/>
          <a:sy n="66" d="100"/>
        </p:scale>
        <p:origin x="12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kaniemi Tapani" userId="9870ac68-c555-4e10-aa17-cacb2a929832" providerId="ADAL" clId="{9B6E5D47-859E-46DA-9883-0E5BDF382F39}"/>
    <pc:docChg chg="undo custSel addSld delSld modSld sldOrd">
      <pc:chgData name="Lakaniemi Tapani" userId="9870ac68-c555-4e10-aa17-cacb2a929832" providerId="ADAL" clId="{9B6E5D47-859E-46DA-9883-0E5BDF382F39}" dt="2023-05-06T18:14:36.499" v="829" actId="2711"/>
      <pc:docMkLst>
        <pc:docMk/>
      </pc:docMkLst>
      <pc:sldChg chg="modSp mod">
        <pc:chgData name="Lakaniemi Tapani" userId="9870ac68-c555-4e10-aa17-cacb2a929832" providerId="ADAL" clId="{9B6E5D47-859E-46DA-9883-0E5BDF382F39}" dt="2023-04-28T11:58:44.778" v="267" actId="20577"/>
        <pc:sldMkLst>
          <pc:docMk/>
          <pc:sldMk cId="0" sldId="265"/>
        </pc:sldMkLst>
        <pc:spChg chg="mod">
          <ac:chgData name="Lakaniemi Tapani" userId="9870ac68-c555-4e10-aa17-cacb2a929832" providerId="ADAL" clId="{9B6E5D47-859E-46DA-9883-0E5BDF382F39}" dt="2023-04-28T11:58:44.778" v="267" actId="20577"/>
          <ac:spMkLst>
            <pc:docMk/>
            <pc:sldMk cId="0" sldId="265"/>
            <ac:spMk id="4099" creationId="{00000000-0000-0000-0000-000000000000}"/>
          </ac:spMkLst>
        </pc:spChg>
      </pc:sldChg>
      <pc:sldChg chg="modSp mod">
        <pc:chgData name="Lakaniemi Tapani" userId="9870ac68-c555-4e10-aa17-cacb2a929832" providerId="ADAL" clId="{9B6E5D47-859E-46DA-9883-0E5BDF382F39}" dt="2023-05-06T18:04:14.435" v="812" actId="20577"/>
        <pc:sldMkLst>
          <pc:docMk/>
          <pc:sldMk cId="0" sldId="269"/>
        </pc:sldMkLst>
        <pc:spChg chg="mod">
          <ac:chgData name="Lakaniemi Tapani" userId="9870ac68-c555-4e10-aa17-cacb2a929832" providerId="ADAL" clId="{9B6E5D47-859E-46DA-9883-0E5BDF382F39}" dt="2023-05-06T18:04:14.435" v="812" actId="20577"/>
          <ac:spMkLst>
            <pc:docMk/>
            <pc:sldMk cId="0" sldId="269"/>
            <ac:spMk id="3075" creationId="{00000000-0000-0000-0000-000000000000}"/>
          </ac:spMkLst>
        </pc:spChg>
      </pc:sldChg>
      <pc:sldChg chg="modSp mod">
        <pc:chgData name="Lakaniemi Tapani" userId="9870ac68-c555-4e10-aa17-cacb2a929832" providerId="ADAL" clId="{9B6E5D47-859E-46DA-9883-0E5BDF382F39}" dt="2023-05-06T17:06:45.695" v="499" actId="20577"/>
        <pc:sldMkLst>
          <pc:docMk/>
          <pc:sldMk cId="1032974262" sldId="277"/>
        </pc:sldMkLst>
        <pc:spChg chg="mod">
          <ac:chgData name="Lakaniemi Tapani" userId="9870ac68-c555-4e10-aa17-cacb2a929832" providerId="ADAL" clId="{9B6E5D47-859E-46DA-9883-0E5BDF382F39}" dt="2023-05-06T17:06:45.695" v="499" actId="20577"/>
          <ac:spMkLst>
            <pc:docMk/>
            <pc:sldMk cId="1032974262" sldId="277"/>
            <ac:spMk id="4099" creationId="{00000000-0000-0000-0000-000000000000}"/>
          </ac:spMkLst>
        </pc:spChg>
      </pc:sldChg>
      <pc:sldChg chg="modSp mod">
        <pc:chgData name="Lakaniemi Tapani" userId="9870ac68-c555-4e10-aa17-cacb2a929832" providerId="ADAL" clId="{9B6E5D47-859E-46DA-9883-0E5BDF382F39}" dt="2023-04-28T11:59:37.074" v="270" actId="313"/>
        <pc:sldMkLst>
          <pc:docMk/>
          <pc:sldMk cId="2701995312" sldId="278"/>
        </pc:sldMkLst>
        <pc:spChg chg="mod">
          <ac:chgData name="Lakaniemi Tapani" userId="9870ac68-c555-4e10-aa17-cacb2a929832" providerId="ADAL" clId="{9B6E5D47-859E-46DA-9883-0E5BDF382F39}" dt="2023-04-28T11:59:37.074" v="270" actId="313"/>
          <ac:spMkLst>
            <pc:docMk/>
            <pc:sldMk cId="2701995312" sldId="278"/>
            <ac:spMk id="4099" creationId="{00000000-0000-0000-0000-000000000000}"/>
          </ac:spMkLst>
        </pc:spChg>
      </pc:sldChg>
      <pc:sldChg chg="modSp mod">
        <pc:chgData name="Lakaniemi Tapani" userId="9870ac68-c555-4e10-aa17-cacb2a929832" providerId="ADAL" clId="{9B6E5D47-859E-46DA-9883-0E5BDF382F39}" dt="2023-05-06T17:07:53.235" v="522" actId="20577"/>
        <pc:sldMkLst>
          <pc:docMk/>
          <pc:sldMk cId="487382627" sldId="279"/>
        </pc:sldMkLst>
        <pc:spChg chg="mod">
          <ac:chgData name="Lakaniemi Tapani" userId="9870ac68-c555-4e10-aa17-cacb2a929832" providerId="ADAL" clId="{9B6E5D47-859E-46DA-9883-0E5BDF382F39}" dt="2023-05-06T17:07:53.235" v="522" actId="20577"/>
          <ac:spMkLst>
            <pc:docMk/>
            <pc:sldMk cId="487382627" sldId="279"/>
            <ac:spMk id="4099" creationId="{00000000-0000-0000-0000-000000000000}"/>
          </ac:spMkLst>
        </pc:spChg>
      </pc:sldChg>
      <pc:sldChg chg="modSp mod">
        <pc:chgData name="Lakaniemi Tapani" userId="9870ac68-c555-4e10-aa17-cacb2a929832" providerId="ADAL" clId="{9B6E5D47-859E-46DA-9883-0E5BDF382F39}" dt="2023-04-26T12:29:44.778" v="56" actId="20577"/>
        <pc:sldMkLst>
          <pc:docMk/>
          <pc:sldMk cId="2176523045" sldId="280"/>
        </pc:sldMkLst>
        <pc:spChg chg="mod">
          <ac:chgData name="Lakaniemi Tapani" userId="9870ac68-c555-4e10-aa17-cacb2a929832" providerId="ADAL" clId="{9B6E5D47-859E-46DA-9883-0E5BDF382F39}" dt="2023-04-26T12:29:44.778" v="56" actId="20577"/>
          <ac:spMkLst>
            <pc:docMk/>
            <pc:sldMk cId="2176523045" sldId="280"/>
            <ac:spMk id="4099" creationId="{00000000-0000-0000-0000-000000000000}"/>
          </ac:spMkLst>
        </pc:spChg>
      </pc:sldChg>
      <pc:sldChg chg="modSp mod">
        <pc:chgData name="Lakaniemi Tapani" userId="9870ac68-c555-4e10-aa17-cacb2a929832" providerId="ADAL" clId="{9B6E5D47-859E-46DA-9883-0E5BDF382F39}" dt="2023-05-06T18:13:25.328" v="828" actId="2711"/>
        <pc:sldMkLst>
          <pc:docMk/>
          <pc:sldMk cId="48571431" sldId="281"/>
        </pc:sldMkLst>
        <pc:spChg chg="mod">
          <ac:chgData name="Lakaniemi Tapani" userId="9870ac68-c555-4e10-aa17-cacb2a929832" providerId="ADAL" clId="{9B6E5D47-859E-46DA-9883-0E5BDF382F39}" dt="2023-05-06T18:13:25.328" v="828" actId="2711"/>
          <ac:spMkLst>
            <pc:docMk/>
            <pc:sldMk cId="48571431" sldId="281"/>
            <ac:spMk id="4099" creationId="{00000000-0000-0000-0000-000000000000}"/>
          </ac:spMkLst>
        </pc:spChg>
      </pc:sldChg>
      <pc:sldChg chg="modSp mod">
        <pc:chgData name="Lakaniemi Tapani" userId="9870ac68-c555-4e10-aa17-cacb2a929832" providerId="ADAL" clId="{9B6E5D47-859E-46DA-9883-0E5BDF382F39}" dt="2023-05-06T17:15:25.739" v="556" actId="6549"/>
        <pc:sldMkLst>
          <pc:docMk/>
          <pc:sldMk cId="696103825" sldId="283"/>
        </pc:sldMkLst>
        <pc:spChg chg="mod">
          <ac:chgData name="Lakaniemi Tapani" userId="9870ac68-c555-4e10-aa17-cacb2a929832" providerId="ADAL" clId="{9B6E5D47-859E-46DA-9883-0E5BDF382F39}" dt="2023-05-06T17:15:25.739" v="556" actId="6549"/>
          <ac:spMkLst>
            <pc:docMk/>
            <pc:sldMk cId="696103825" sldId="283"/>
            <ac:spMk id="4099" creationId="{00000000-0000-0000-0000-000000000000}"/>
          </ac:spMkLst>
        </pc:spChg>
      </pc:sldChg>
      <pc:sldChg chg="addSp delSp modSp add mod ord">
        <pc:chgData name="Lakaniemi Tapani" userId="9870ac68-c555-4e10-aa17-cacb2a929832" providerId="ADAL" clId="{9B6E5D47-859E-46DA-9883-0E5BDF382F39}" dt="2023-04-26T12:34:44.876" v="155" actId="14100"/>
        <pc:sldMkLst>
          <pc:docMk/>
          <pc:sldMk cId="685947831" sldId="289"/>
        </pc:sldMkLst>
        <pc:picChg chg="del">
          <ac:chgData name="Lakaniemi Tapani" userId="9870ac68-c555-4e10-aa17-cacb2a929832" providerId="ADAL" clId="{9B6E5D47-859E-46DA-9883-0E5BDF382F39}" dt="2023-04-26T12:33:25.454" v="145" actId="478"/>
          <ac:picMkLst>
            <pc:docMk/>
            <pc:sldMk cId="685947831" sldId="289"/>
            <ac:picMk id="3" creationId="{9366BFB3-0C1B-A785-6DDC-34D10A570746}"/>
          </ac:picMkLst>
        </pc:picChg>
        <pc:picChg chg="add del mod">
          <ac:chgData name="Lakaniemi Tapani" userId="9870ac68-c555-4e10-aa17-cacb2a929832" providerId="ADAL" clId="{9B6E5D47-859E-46DA-9883-0E5BDF382F39}" dt="2023-04-26T12:34:20.102" v="150" actId="478"/>
          <ac:picMkLst>
            <pc:docMk/>
            <pc:sldMk cId="685947831" sldId="289"/>
            <ac:picMk id="1026" creationId="{5F9F3C9F-B8C9-E7CD-E250-14E8B05BBEA6}"/>
          </ac:picMkLst>
        </pc:picChg>
        <pc:picChg chg="add mod">
          <ac:chgData name="Lakaniemi Tapani" userId="9870ac68-c555-4e10-aa17-cacb2a929832" providerId="ADAL" clId="{9B6E5D47-859E-46DA-9883-0E5BDF382F39}" dt="2023-04-26T12:34:44.876" v="155" actId="14100"/>
          <ac:picMkLst>
            <pc:docMk/>
            <pc:sldMk cId="685947831" sldId="289"/>
            <ac:picMk id="1028" creationId="{724946EE-0FED-1D16-753C-7370F79A3175}"/>
          </ac:picMkLst>
        </pc:picChg>
      </pc:sldChg>
      <pc:sldChg chg="addSp delSp modSp add">
        <pc:chgData name="Lakaniemi Tapani" userId="9870ac68-c555-4e10-aa17-cacb2a929832" providerId="ADAL" clId="{9B6E5D47-859E-46DA-9883-0E5BDF382F39}" dt="2023-04-26T12:41:52.224" v="162" actId="14100"/>
        <pc:sldMkLst>
          <pc:docMk/>
          <pc:sldMk cId="3892062802" sldId="290"/>
        </pc:sldMkLst>
        <pc:picChg chg="del">
          <ac:chgData name="Lakaniemi Tapani" userId="9870ac68-c555-4e10-aa17-cacb2a929832" providerId="ADAL" clId="{9B6E5D47-859E-46DA-9883-0E5BDF382F39}" dt="2023-04-26T12:41:26.256" v="157" actId="478"/>
          <ac:picMkLst>
            <pc:docMk/>
            <pc:sldMk cId="3892062802" sldId="290"/>
            <ac:picMk id="1028" creationId="{724946EE-0FED-1D16-753C-7370F79A3175}"/>
          </ac:picMkLst>
        </pc:picChg>
        <pc:picChg chg="add mod">
          <ac:chgData name="Lakaniemi Tapani" userId="9870ac68-c555-4e10-aa17-cacb2a929832" providerId="ADAL" clId="{9B6E5D47-859E-46DA-9883-0E5BDF382F39}" dt="2023-04-26T12:41:52.224" v="162" actId="14100"/>
          <ac:picMkLst>
            <pc:docMk/>
            <pc:sldMk cId="3892062802" sldId="290"/>
            <ac:picMk id="2050" creationId="{F4EDECF8-4BB4-CC03-9124-C3BE943E64D3}"/>
          </ac:picMkLst>
        </pc:picChg>
      </pc:sldChg>
      <pc:sldChg chg="modSp add mod">
        <pc:chgData name="Lakaniemi Tapani" userId="9870ac68-c555-4e10-aa17-cacb2a929832" providerId="ADAL" clId="{9B6E5D47-859E-46DA-9883-0E5BDF382F39}" dt="2023-05-06T17:05:41.808" v="474" actId="20577"/>
        <pc:sldMkLst>
          <pc:docMk/>
          <pc:sldMk cId="1440015098" sldId="291"/>
        </pc:sldMkLst>
        <pc:spChg chg="mod">
          <ac:chgData name="Lakaniemi Tapani" userId="9870ac68-c555-4e10-aa17-cacb2a929832" providerId="ADAL" clId="{9B6E5D47-859E-46DA-9883-0E5BDF382F39}" dt="2023-05-06T17:05:41.808" v="474" actId="20577"/>
          <ac:spMkLst>
            <pc:docMk/>
            <pc:sldMk cId="1440015098" sldId="291"/>
            <ac:spMk id="4099" creationId="{00000000-0000-0000-0000-000000000000}"/>
          </ac:spMkLst>
        </pc:spChg>
      </pc:sldChg>
      <pc:sldChg chg="addSp delSp modSp add mod ord">
        <pc:chgData name="Lakaniemi Tapani" userId="9870ac68-c555-4e10-aa17-cacb2a929832" providerId="ADAL" clId="{9B6E5D47-859E-46DA-9883-0E5BDF382F39}" dt="2023-05-06T17:13:32.327" v="531" actId="1076"/>
        <pc:sldMkLst>
          <pc:docMk/>
          <pc:sldMk cId="648752444" sldId="292"/>
        </pc:sldMkLst>
        <pc:picChg chg="add mod">
          <ac:chgData name="Lakaniemi Tapani" userId="9870ac68-c555-4e10-aa17-cacb2a929832" providerId="ADAL" clId="{9B6E5D47-859E-46DA-9883-0E5BDF382F39}" dt="2023-05-06T17:13:32.327" v="531" actId="1076"/>
          <ac:picMkLst>
            <pc:docMk/>
            <pc:sldMk cId="648752444" sldId="292"/>
            <ac:picMk id="3" creationId="{E0F211BE-729F-C108-68D1-3D7A3E254F21}"/>
          </ac:picMkLst>
        </pc:picChg>
        <pc:picChg chg="del">
          <ac:chgData name="Lakaniemi Tapani" userId="9870ac68-c555-4e10-aa17-cacb2a929832" providerId="ADAL" clId="{9B6E5D47-859E-46DA-9883-0E5BDF382F39}" dt="2023-05-06T17:13:10.228" v="527" actId="478"/>
          <ac:picMkLst>
            <pc:docMk/>
            <pc:sldMk cId="648752444" sldId="292"/>
            <ac:picMk id="2050" creationId="{F4EDECF8-4BB4-CC03-9124-C3BE943E64D3}"/>
          </ac:picMkLst>
        </pc:picChg>
      </pc:sldChg>
      <pc:sldChg chg="addSp delSp modSp add mod">
        <pc:chgData name="Lakaniemi Tapani" userId="9870ac68-c555-4e10-aa17-cacb2a929832" providerId="ADAL" clId="{9B6E5D47-859E-46DA-9883-0E5BDF382F39}" dt="2023-05-06T17:17:15.630" v="565" actId="14100"/>
        <pc:sldMkLst>
          <pc:docMk/>
          <pc:sldMk cId="417962158" sldId="293"/>
        </pc:sldMkLst>
        <pc:picChg chg="del">
          <ac:chgData name="Lakaniemi Tapani" userId="9870ac68-c555-4e10-aa17-cacb2a929832" providerId="ADAL" clId="{9B6E5D47-859E-46DA-9883-0E5BDF382F39}" dt="2023-05-06T17:16:33.418" v="558" actId="478"/>
          <ac:picMkLst>
            <pc:docMk/>
            <pc:sldMk cId="417962158" sldId="293"/>
            <ac:picMk id="3" creationId="{E0F211BE-729F-C108-68D1-3D7A3E254F21}"/>
          </ac:picMkLst>
        </pc:picChg>
        <pc:picChg chg="add mod">
          <ac:chgData name="Lakaniemi Tapani" userId="9870ac68-c555-4e10-aa17-cacb2a929832" providerId="ADAL" clId="{9B6E5D47-859E-46DA-9883-0E5BDF382F39}" dt="2023-05-06T17:17:15.630" v="565" actId="14100"/>
          <ac:picMkLst>
            <pc:docMk/>
            <pc:sldMk cId="417962158" sldId="293"/>
            <ac:picMk id="1026" creationId="{EF7196D3-B10E-7605-5117-8E399A38149A}"/>
          </ac:picMkLst>
        </pc:picChg>
      </pc:sldChg>
      <pc:sldChg chg="modSp add mod">
        <pc:chgData name="Lakaniemi Tapani" userId="9870ac68-c555-4e10-aa17-cacb2a929832" providerId="ADAL" clId="{9B6E5D47-859E-46DA-9883-0E5BDF382F39}" dt="2023-05-06T17:26:13.247" v="594" actId="20577"/>
        <pc:sldMkLst>
          <pc:docMk/>
          <pc:sldMk cId="1740312948" sldId="294"/>
        </pc:sldMkLst>
        <pc:spChg chg="mod">
          <ac:chgData name="Lakaniemi Tapani" userId="9870ac68-c555-4e10-aa17-cacb2a929832" providerId="ADAL" clId="{9B6E5D47-859E-46DA-9883-0E5BDF382F39}" dt="2023-05-06T17:26:13.247" v="594" actId="20577"/>
          <ac:spMkLst>
            <pc:docMk/>
            <pc:sldMk cId="1740312948" sldId="294"/>
            <ac:spMk id="4099" creationId="{00000000-0000-0000-0000-000000000000}"/>
          </ac:spMkLst>
        </pc:spChg>
      </pc:sldChg>
      <pc:sldChg chg="delSp add del ord">
        <pc:chgData name="Lakaniemi Tapani" userId="9870ac68-c555-4e10-aa17-cacb2a929832" providerId="ADAL" clId="{9B6E5D47-859E-46DA-9883-0E5BDF382F39}" dt="2023-05-06T17:21:30.661" v="572" actId="2696"/>
        <pc:sldMkLst>
          <pc:docMk/>
          <pc:sldMk cId="2227892402" sldId="294"/>
        </pc:sldMkLst>
        <pc:picChg chg="del">
          <ac:chgData name="Lakaniemi Tapani" userId="9870ac68-c555-4e10-aa17-cacb2a929832" providerId="ADAL" clId="{9B6E5D47-859E-46DA-9883-0E5BDF382F39}" dt="2023-05-06T17:21:11.936" v="571" actId="478"/>
          <ac:picMkLst>
            <pc:docMk/>
            <pc:sldMk cId="2227892402" sldId="294"/>
            <ac:picMk id="1026" creationId="{EF7196D3-B10E-7605-5117-8E399A38149A}"/>
          </ac:picMkLst>
        </pc:picChg>
      </pc:sldChg>
      <pc:sldChg chg="modSp add mod">
        <pc:chgData name="Lakaniemi Tapani" userId="9870ac68-c555-4e10-aa17-cacb2a929832" providerId="ADAL" clId="{9B6E5D47-859E-46DA-9883-0E5BDF382F39}" dt="2023-05-06T18:14:36.499" v="829" actId="2711"/>
        <pc:sldMkLst>
          <pc:docMk/>
          <pc:sldMk cId="3697442393" sldId="295"/>
        </pc:sldMkLst>
        <pc:spChg chg="mod">
          <ac:chgData name="Lakaniemi Tapani" userId="9870ac68-c555-4e10-aa17-cacb2a929832" providerId="ADAL" clId="{9B6E5D47-859E-46DA-9883-0E5BDF382F39}" dt="2023-05-06T18:14:36.499" v="829" actId="2711"/>
          <ac:spMkLst>
            <pc:docMk/>
            <pc:sldMk cId="3697442393" sldId="295"/>
            <ac:spMk id="4099" creationId="{00000000-0000-0000-0000-000000000000}"/>
          </ac:spMkLst>
        </pc:spChg>
      </pc:sldChg>
      <pc:sldChg chg="modSp add mod">
        <pc:chgData name="Lakaniemi Tapani" userId="9870ac68-c555-4e10-aa17-cacb2a929832" providerId="ADAL" clId="{9B6E5D47-859E-46DA-9883-0E5BDF382F39}" dt="2023-05-06T17:52:51.967" v="644" actId="20577"/>
        <pc:sldMkLst>
          <pc:docMk/>
          <pc:sldMk cId="3954980549" sldId="296"/>
        </pc:sldMkLst>
        <pc:spChg chg="mod">
          <ac:chgData name="Lakaniemi Tapani" userId="9870ac68-c555-4e10-aa17-cacb2a929832" providerId="ADAL" clId="{9B6E5D47-859E-46DA-9883-0E5BDF382F39}" dt="2023-05-06T17:52:51.967" v="644" actId="20577"/>
          <ac:spMkLst>
            <pc:docMk/>
            <pc:sldMk cId="3954980549" sldId="296"/>
            <ac:spMk id="4099" creationId="{00000000-0000-0000-0000-000000000000}"/>
          </ac:spMkLst>
        </pc:spChg>
      </pc:sldChg>
      <pc:sldChg chg="addSp delSp modSp add mod ord">
        <pc:chgData name="Lakaniemi Tapani" userId="9870ac68-c555-4e10-aa17-cacb2a929832" providerId="ADAL" clId="{9B6E5D47-859E-46DA-9883-0E5BDF382F39}" dt="2023-05-06T17:54:54.568" v="653"/>
        <pc:sldMkLst>
          <pc:docMk/>
          <pc:sldMk cId="3772662384" sldId="297"/>
        </pc:sldMkLst>
        <pc:picChg chg="add mod">
          <ac:chgData name="Lakaniemi Tapani" userId="9870ac68-c555-4e10-aa17-cacb2a929832" providerId="ADAL" clId="{9B6E5D47-859E-46DA-9883-0E5BDF382F39}" dt="2023-05-06T17:54:36.291" v="651" actId="1076"/>
          <ac:picMkLst>
            <pc:docMk/>
            <pc:sldMk cId="3772662384" sldId="297"/>
            <ac:picMk id="3" creationId="{606DE2E6-2361-D922-A56F-C248F9DA9E90}"/>
          </ac:picMkLst>
        </pc:picChg>
        <pc:picChg chg="del">
          <ac:chgData name="Lakaniemi Tapani" userId="9870ac68-c555-4e10-aa17-cacb2a929832" providerId="ADAL" clId="{9B6E5D47-859E-46DA-9883-0E5BDF382F39}" dt="2023-05-06T17:54:15.479" v="646" actId="478"/>
          <ac:picMkLst>
            <pc:docMk/>
            <pc:sldMk cId="3772662384" sldId="297"/>
            <ac:picMk id="1028" creationId="{724946EE-0FED-1D16-753C-7370F79A3175}"/>
          </ac:picMkLst>
        </pc:picChg>
      </pc:sldChg>
      <pc:sldChg chg="add del">
        <pc:chgData name="Lakaniemi Tapani" userId="9870ac68-c555-4e10-aa17-cacb2a929832" providerId="ADAL" clId="{9B6E5D47-859E-46DA-9883-0E5BDF382F39}" dt="2023-05-06T17:59:51.527" v="719" actId="2890"/>
        <pc:sldMkLst>
          <pc:docMk/>
          <pc:sldMk cId="527083858" sldId="298"/>
        </pc:sldMkLst>
      </pc:sldChg>
      <pc:sldChg chg="addSp delSp modSp add mod ord">
        <pc:chgData name="Lakaniemi Tapani" userId="9870ac68-c555-4e10-aa17-cacb2a929832" providerId="ADAL" clId="{9B6E5D47-859E-46DA-9883-0E5BDF382F39}" dt="2023-05-06T18:00:46.368" v="727"/>
        <pc:sldMkLst>
          <pc:docMk/>
          <pc:sldMk cId="3159153823" sldId="298"/>
        </pc:sldMkLst>
        <pc:picChg chg="del">
          <ac:chgData name="Lakaniemi Tapani" userId="9870ac68-c555-4e10-aa17-cacb2a929832" providerId="ADAL" clId="{9B6E5D47-859E-46DA-9883-0E5BDF382F39}" dt="2023-05-06T18:00:09.110" v="721" actId="478"/>
          <ac:picMkLst>
            <pc:docMk/>
            <pc:sldMk cId="3159153823" sldId="298"/>
            <ac:picMk id="3" creationId="{606DE2E6-2361-D922-A56F-C248F9DA9E90}"/>
          </ac:picMkLst>
        </pc:picChg>
        <pc:picChg chg="add mod">
          <ac:chgData name="Lakaniemi Tapani" userId="9870ac68-c555-4e10-aa17-cacb2a929832" providerId="ADAL" clId="{9B6E5D47-859E-46DA-9883-0E5BDF382F39}" dt="2023-05-06T18:00:27.825" v="725" actId="1076"/>
          <ac:picMkLst>
            <pc:docMk/>
            <pc:sldMk cId="3159153823" sldId="298"/>
            <ac:picMk id="4" creationId="{03A2BF8D-D89B-8FE9-FADF-9A24AA9FEB62}"/>
          </ac:picMkLst>
        </pc:picChg>
      </pc:sldChg>
      <pc:sldChg chg="new del">
        <pc:chgData name="Lakaniemi Tapani" userId="9870ac68-c555-4e10-aa17-cacb2a929832" providerId="ADAL" clId="{9B6E5D47-859E-46DA-9883-0E5BDF382F39}" dt="2023-05-06T18:03:05.556" v="793" actId="47"/>
        <pc:sldMkLst>
          <pc:docMk/>
          <pc:sldMk cId="370516865" sldId="299"/>
        </pc:sldMkLst>
      </pc:sldChg>
      <pc:sldChg chg="new del">
        <pc:chgData name="Lakaniemi Tapani" userId="9870ac68-c555-4e10-aa17-cacb2a929832" providerId="ADAL" clId="{9B6E5D47-859E-46DA-9883-0E5BDF382F39}" dt="2023-05-06T18:03:36.802" v="799" actId="47"/>
        <pc:sldMkLst>
          <pc:docMk/>
          <pc:sldMk cId="502467624" sldId="299"/>
        </pc:sldMkLst>
      </pc:sldChg>
      <pc:sldChg chg="new del">
        <pc:chgData name="Lakaniemi Tapani" userId="9870ac68-c555-4e10-aa17-cacb2a929832" providerId="ADAL" clId="{9B6E5D47-859E-46DA-9883-0E5BDF382F39}" dt="2023-05-06T18:03:26.548" v="797" actId="47"/>
        <pc:sldMkLst>
          <pc:docMk/>
          <pc:sldMk cId="750248991" sldId="299"/>
        </pc:sldMkLst>
      </pc:sldChg>
      <pc:sldChg chg="addSp delSp modSp add mod ord">
        <pc:chgData name="Lakaniemi Tapani" userId="9870ac68-c555-4e10-aa17-cacb2a929832" providerId="ADAL" clId="{9B6E5D47-859E-46DA-9883-0E5BDF382F39}" dt="2023-05-06T18:09:24.748" v="820" actId="1076"/>
        <pc:sldMkLst>
          <pc:docMk/>
          <pc:sldMk cId="2217209323" sldId="299"/>
        </pc:sldMkLst>
        <pc:picChg chg="del">
          <ac:chgData name="Lakaniemi Tapani" userId="9870ac68-c555-4e10-aa17-cacb2a929832" providerId="ADAL" clId="{9B6E5D47-859E-46DA-9883-0E5BDF382F39}" dt="2023-05-06T18:09:09.067" v="816" actId="478"/>
          <ac:picMkLst>
            <pc:docMk/>
            <pc:sldMk cId="2217209323" sldId="299"/>
            <ac:picMk id="3" creationId="{E0F211BE-729F-C108-68D1-3D7A3E254F21}"/>
          </ac:picMkLst>
        </pc:picChg>
        <pc:picChg chg="add mod">
          <ac:chgData name="Lakaniemi Tapani" userId="9870ac68-c555-4e10-aa17-cacb2a929832" providerId="ADAL" clId="{9B6E5D47-859E-46DA-9883-0E5BDF382F39}" dt="2023-05-06T18:09:24.748" v="820" actId="1076"/>
          <ac:picMkLst>
            <pc:docMk/>
            <pc:sldMk cId="2217209323" sldId="299"/>
            <ac:picMk id="4" creationId="{F5EFD763-0318-7E97-203A-163616CEB4B7}"/>
          </ac:picMkLst>
        </pc:picChg>
      </pc:sldChg>
      <pc:sldChg chg="new del">
        <pc:chgData name="Lakaniemi Tapani" userId="9870ac68-c555-4e10-aa17-cacb2a929832" providerId="ADAL" clId="{9B6E5D47-859E-46DA-9883-0E5BDF382F39}" dt="2023-05-06T18:03:17.238" v="795" actId="47"/>
        <pc:sldMkLst>
          <pc:docMk/>
          <pc:sldMk cId="3273872985" sldId="299"/>
        </pc:sldMkLst>
      </pc:sldChg>
      <pc:sldChg chg="addSp delSp modSp add mod">
        <pc:chgData name="Lakaniemi Tapani" userId="9870ac68-c555-4e10-aa17-cacb2a929832" providerId="ADAL" clId="{9B6E5D47-859E-46DA-9883-0E5BDF382F39}" dt="2023-05-06T18:10:56.030" v="827" actId="1076"/>
        <pc:sldMkLst>
          <pc:docMk/>
          <pc:sldMk cId="1538048682" sldId="300"/>
        </pc:sldMkLst>
        <pc:picChg chg="add mod">
          <ac:chgData name="Lakaniemi Tapani" userId="9870ac68-c555-4e10-aa17-cacb2a929832" providerId="ADAL" clId="{9B6E5D47-859E-46DA-9883-0E5BDF382F39}" dt="2023-05-06T18:10:56.030" v="827" actId="1076"/>
          <ac:picMkLst>
            <pc:docMk/>
            <pc:sldMk cId="1538048682" sldId="300"/>
            <ac:picMk id="3" creationId="{41CD87E4-A138-9C05-7DF6-E444896A6B54}"/>
          </ac:picMkLst>
        </pc:picChg>
        <pc:picChg chg="del">
          <ac:chgData name="Lakaniemi Tapani" userId="9870ac68-c555-4e10-aa17-cacb2a929832" providerId="ADAL" clId="{9B6E5D47-859E-46DA-9883-0E5BDF382F39}" dt="2023-05-06T18:10:41.833" v="822" actId="478"/>
          <ac:picMkLst>
            <pc:docMk/>
            <pc:sldMk cId="1538048682" sldId="300"/>
            <ac:picMk id="4" creationId="{F5EFD763-0318-7E97-203A-163616CEB4B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E7DD04E7-F193-48D3-9A59-5EAD2F0AB3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68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21" tIns="0" rIns="19321" bIns="0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21" tIns="0" rIns="19321" bIns="0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6913"/>
            <a:ext cx="4641850" cy="3481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10075"/>
            <a:ext cx="50958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82" tIns="46692" rIns="93382" bIns="46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Muokkaa tekstin perustyylejä napsauttamalla</a:t>
            </a:r>
          </a:p>
          <a:p>
            <a:pPr lvl="1"/>
            <a:r>
              <a:rPr lang="en-US" noProof="0"/>
              <a:t>Toinen taso</a:t>
            </a:r>
          </a:p>
          <a:p>
            <a:pPr lvl="2"/>
            <a:r>
              <a:rPr lang="en-US" noProof="0"/>
              <a:t>Kolmas taso</a:t>
            </a:r>
          </a:p>
          <a:p>
            <a:pPr lvl="3"/>
            <a:r>
              <a:rPr lang="en-US" noProof="0"/>
              <a:t>Neljäs taso</a:t>
            </a:r>
          </a:p>
          <a:p>
            <a:pPr lvl="4"/>
            <a:r>
              <a:rPr lang="en-US" noProof="0"/>
              <a:t>Viides taso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21" tIns="0" rIns="19321" bIns="0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21" tIns="0" rIns="19321" bIns="0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/>
            </a:lvl1pPr>
          </a:lstStyle>
          <a:p>
            <a:fld id="{7F9CC0D0-649E-43DF-8A53-5061B94425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15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1371600"/>
            <a:ext cx="6477000" cy="1905000"/>
          </a:xfrm>
        </p:spPr>
        <p:txBody>
          <a:bodyPr anchor="b"/>
          <a:lstStyle>
            <a:lvl1pPr algn="ctr">
              <a:lnSpc>
                <a:spcPct val="100000"/>
              </a:lnSpc>
              <a:defRPr sz="4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352800"/>
            <a:ext cx="6477000" cy="457200"/>
          </a:xfrm>
          <a:ln w="12700"/>
        </p:spPr>
        <p:txBody>
          <a:bodyPr lIns="91440" tIns="0" rIns="91440" bIns="0"/>
          <a:lstStyle>
            <a:lvl1pPr marL="0" indent="0" algn="ctr">
              <a:spcBef>
                <a:spcPct val="0"/>
              </a:spcBef>
              <a:buClrTx/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B8610-F5CD-4A45-8EDB-6FCACB2905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29724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28948-1C03-4A8B-81BF-F4DA9E27D5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1696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24600" y="819150"/>
            <a:ext cx="1447800" cy="481965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819150"/>
            <a:ext cx="4191000" cy="48196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7D24D-3702-4D05-A057-474AFEEF77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2504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5DD393-2343-4FC0-AF5A-9BB0436899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9941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10333C-A414-49EA-8FF2-B27E382B83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14140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752600"/>
            <a:ext cx="2819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2819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25AF5D-A7D9-4C72-8D79-6AD1E73670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1084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14AEE-EB51-44E1-8231-3E7F2909B1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99724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36B61-038D-43BD-8373-9A895272E4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10514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12B2F-28B6-4DEB-A241-62BFBA1AFD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8263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AB02DE-18B0-4247-BE0C-A65DC9F934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1334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33B9C4-D4E4-4A23-8C9B-B2C64B723D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7804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819150"/>
            <a:ext cx="579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Muokkaa otsikon perustyyliä napsauttamalla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752600"/>
            <a:ext cx="5791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Muokkaa tekstin perustyylejä napsauttamalla</a:t>
            </a:r>
          </a:p>
          <a:p>
            <a:pPr lvl="1"/>
            <a:r>
              <a:rPr lang="en-US"/>
              <a:t>Toinen taso</a:t>
            </a:r>
          </a:p>
          <a:p>
            <a:pPr lvl="2"/>
            <a:r>
              <a:rPr lang="en-US"/>
              <a:t>Kolmas taso</a:t>
            </a:r>
          </a:p>
          <a:p>
            <a:pPr lvl="3"/>
            <a:r>
              <a:rPr lang="en-US"/>
              <a:t>Neljäs taso</a:t>
            </a:r>
          </a:p>
          <a:p>
            <a:pPr lvl="4"/>
            <a:r>
              <a:rPr lang="en-US"/>
              <a:t>Viides taso</a:t>
            </a: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388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2484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151C7140-CBAD-4810-94B4-7E31D0E14CA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slow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bg1"/>
        </a:buClr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200">
          <a:solidFill>
            <a:schemeClr val="bg1"/>
          </a:solidFill>
          <a:latin typeface="+mn-lt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chemeClr val="bg1"/>
          </a:solidFill>
          <a:latin typeface="+mn-lt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chemeClr val="bg1"/>
          </a:solidFill>
          <a:latin typeface="+mn-lt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i-FI" dirty="0" err="1"/>
              <a:t>Creativity</a:t>
            </a:r>
            <a:r>
              <a:rPr lang="fi-FI" dirty="0"/>
              <a:t> is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activity</a:t>
            </a:r>
            <a:r>
              <a:rPr lang="fi-FI" dirty="0"/>
              <a:t>!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subTitle" idx="1"/>
          </p:nvPr>
        </p:nvSpPr>
        <p:spPr>
          <a:ln w="9525"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Ideas about brain, learning and creativity 			by Jim Kwik and others</a:t>
            </a:r>
          </a:p>
          <a:p>
            <a:pPr eaLnBrk="1" hangingPunct="1"/>
            <a:r>
              <a:rPr lang="en-US" dirty="0"/>
              <a:t>	       Collected by Tapani Lakaniemi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 - FORGET</a:t>
            </a:r>
          </a:p>
        </p:txBody>
      </p:sp>
      <p:sp>
        <p:nvSpPr>
          <p:cNvPr id="409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 - FORGET</a:t>
            </a:r>
          </a:p>
          <a:p>
            <a:pPr marL="0" indent="0" eaLnBrk="1" hangingPunct="1">
              <a:buNone/>
            </a:pPr>
            <a:r>
              <a:rPr lang="en-US" dirty="0"/>
              <a:t>Forget what You have learnt. </a:t>
            </a:r>
            <a:r>
              <a:rPr lang="en-US"/>
              <a:t>Don’t </a:t>
            </a:r>
            <a:r>
              <a:rPr lang="en-US" dirty="0"/>
              <a:t>be too satisfied with Yourself! When the cup is full already, You cannot fill it anymore…</a:t>
            </a:r>
          </a:p>
          <a:p>
            <a:pPr marL="0" indent="0" eaLnBrk="1" hangingPunct="1">
              <a:buNone/>
            </a:pPr>
            <a:r>
              <a:rPr lang="en-US" dirty="0"/>
              <a:t>Forget the obstacles of Your recent situation.</a:t>
            </a:r>
          </a:p>
          <a:p>
            <a:pPr marL="0" indent="0" eaLnBrk="1" hangingPunct="1">
              <a:buNone/>
            </a:pPr>
            <a:r>
              <a:rPr lang="en-US" dirty="0"/>
              <a:t>Forget Your own personal limits!</a:t>
            </a:r>
          </a:p>
        </p:txBody>
      </p:sp>
    </p:spTree>
    <p:extLst>
      <p:ext uri="{BB962C8B-B14F-4D97-AF65-F5344CB8AC3E}">
        <p14:creationId xmlns:p14="http://schemas.microsoft.com/office/powerpoint/2010/main" val="27019953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 - FORGET</a:t>
            </a:r>
          </a:p>
        </p:txBody>
      </p:sp>
      <p:sp>
        <p:nvSpPr>
          <p:cNvPr id="409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“You won’t learn if you think you already know everything.”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			- Robert T. Kiyosaki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4423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 - ACTIVE</a:t>
            </a:r>
          </a:p>
        </p:txBody>
      </p:sp>
      <p:sp>
        <p:nvSpPr>
          <p:cNvPr id="409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 – ACTIVE</a:t>
            </a:r>
          </a:p>
          <a:p>
            <a:pPr marL="0" indent="0" eaLnBrk="1" hangingPunct="1">
              <a:buNone/>
            </a:pPr>
            <a:r>
              <a:rPr lang="en-US" dirty="0"/>
              <a:t>Be active! Ask questions, because good questions are a port to good answers!</a:t>
            </a:r>
          </a:p>
          <a:p>
            <a:pPr marL="0" indent="0" eaLnBrk="1" hangingPunct="1">
              <a:buNone/>
            </a:pPr>
            <a:r>
              <a:rPr lang="en-US" dirty="0"/>
              <a:t>Be active like a child – they are the most creative and fastest learners!</a:t>
            </a:r>
          </a:p>
          <a:p>
            <a:pPr marL="0" indent="0" eaLnBrk="1" hangingPunct="1">
              <a:buNone/>
            </a:pPr>
            <a:r>
              <a:rPr lang="en-US" dirty="0"/>
              <a:t>Leaders are readers!</a:t>
            </a:r>
          </a:p>
        </p:txBody>
      </p:sp>
    </p:spTree>
    <p:extLst>
      <p:ext uri="{BB962C8B-B14F-4D97-AF65-F5344CB8AC3E}">
        <p14:creationId xmlns:p14="http://schemas.microsoft.com/office/powerpoint/2010/main" val="4873826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3A2BF8D-D89B-8FE9-FADF-9A24AA9FE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16" y="1700808"/>
            <a:ext cx="7379968" cy="36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382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 - STATE</a:t>
            </a:r>
          </a:p>
        </p:txBody>
      </p:sp>
      <p:sp>
        <p:nvSpPr>
          <p:cNvPr id="409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 – STATE</a:t>
            </a:r>
          </a:p>
          <a:p>
            <a:pPr marL="0" indent="0" eaLnBrk="1" hangingPunct="1">
              <a:buNone/>
            </a:pPr>
            <a:r>
              <a:rPr lang="en-US" dirty="0"/>
              <a:t>What’s Your state of mind? Who’s in control of it?</a:t>
            </a:r>
          </a:p>
          <a:p>
            <a:pPr marL="0" indent="0" eaLnBrk="1" hangingPunct="1">
              <a:buNone/>
            </a:pPr>
            <a:r>
              <a:rPr lang="en-US" dirty="0"/>
              <a:t>All learning is state related.</a:t>
            </a:r>
          </a:p>
          <a:p>
            <a:pPr marL="0" indent="0" eaLnBrk="1" hangingPunct="1">
              <a:buNone/>
            </a:pPr>
            <a:r>
              <a:rPr lang="en-US" dirty="0"/>
              <a:t>It’s impossible to learn anything when You are bored, but in a state of FLOW everything is possible!</a:t>
            </a:r>
          </a:p>
        </p:txBody>
      </p:sp>
    </p:spTree>
    <p:extLst>
      <p:ext uri="{BB962C8B-B14F-4D97-AF65-F5344CB8AC3E}">
        <p14:creationId xmlns:p14="http://schemas.microsoft.com/office/powerpoint/2010/main" val="21765230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 - STATE</a:t>
            </a:r>
          </a:p>
        </p:txBody>
      </p:sp>
      <p:sp>
        <p:nvSpPr>
          <p:cNvPr id="409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Success is a state of mind. 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If you want success, start thinking of yourself as a success.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		-</a:t>
            </a:r>
            <a:r>
              <a:rPr lang="en-US" b="0" i="0" dirty="0">
                <a:solidFill>
                  <a:srgbClr val="000000"/>
                </a:solidFill>
                <a:effectLst/>
              </a:rPr>
              <a:t>Joyce Brothers</a:t>
            </a:r>
          </a:p>
        </p:txBody>
      </p:sp>
    </p:spTree>
    <p:extLst>
      <p:ext uri="{BB962C8B-B14F-4D97-AF65-F5344CB8AC3E}">
        <p14:creationId xmlns:p14="http://schemas.microsoft.com/office/powerpoint/2010/main" val="39549805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06DE2E6-2361-D922-A56F-C248F9DA9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702901"/>
            <a:ext cx="5519014" cy="545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62384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 - TEACH</a:t>
            </a:r>
          </a:p>
        </p:txBody>
      </p:sp>
      <p:sp>
        <p:nvSpPr>
          <p:cNvPr id="409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entury Gothic" panose="020B0502020202020204" pitchFamily="34" charset="0"/>
              </a:rPr>
              <a:t>T – TEACH</a:t>
            </a:r>
          </a:p>
          <a:p>
            <a:pPr marL="0" indent="0" eaLnBrk="1" hangingPunct="1">
              <a:buNone/>
            </a:pPr>
            <a:r>
              <a:rPr lang="en-US" dirty="0">
                <a:latin typeface="Century Gothic" panose="020B0502020202020204" pitchFamily="34" charset="0"/>
              </a:rPr>
              <a:t>The best way to learn something is to teach it to others!</a:t>
            </a:r>
          </a:p>
          <a:p>
            <a:pPr marL="0" indent="0" eaLnBrk="1" hangingPunct="1">
              <a:buNone/>
            </a:pPr>
            <a:r>
              <a:rPr lang="en-US" b="0" i="1" dirty="0">
                <a:solidFill>
                  <a:srgbClr val="292929"/>
                </a:solidFill>
                <a:effectLst/>
                <a:latin typeface="Century Gothic" panose="020B0502020202020204" pitchFamily="34" charset="0"/>
              </a:rPr>
              <a:t>“Those who can, do; those who can’t, teach.”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b="0" i="0" dirty="0">
                <a:solidFill>
                  <a:srgbClr val="292929"/>
                </a:solidFill>
                <a:effectLst/>
                <a:latin typeface="Century Gothic" panose="020B0502020202020204" pitchFamily="34" charset="0"/>
              </a:rPr>
              <a:t>— George Bernard Shaw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292929"/>
                </a:solidFill>
                <a:latin typeface="Century Gothic" panose="020B0502020202020204" pitchFamily="34" charset="0"/>
              </a:rPr>
              <a:t>But that’s great, because in that way also we teachers will learn!</a:t>
            </a:r>
          </a:p>
          <a:p>
            <a:pPr marL="0" indent="0" eaLnBrk="1" hangingPunct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14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Your Best Teacher is your last Mistake">
            <a:extLst>
              <a:ext uri="{FF2B5EF4-FFF2-40B4-BE49-F238E27FC236}">
                <a16:creationId xmlns:a16="http://schemas.microsoft.com/office/drawing/2014/main" id="{724946EE-0FED-1D16-753C-7370F79A3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182" y="692696"/>
            <a:ext cx="547260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947831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re is no failure. Only feedback.... - Standard of Trust | Facebook">
            <a:extLst>
              <a:ext uri="{FF2B5EF4-FFF2-40B4-BE49-F238E27FC236}">
                <a16:creationId xmlns:a16="http://schemas.microsoft.com/office/drawing/2014/main" id="{F4EDECF8-4BB4-CC03-9124-C3BE943E6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6805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062802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BE FAST, MOM!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subTitle" idx="1"/>
          </p:nvPr>
        </p:nvSpPr>
        <p:spPr>
          <a:ln w="9525"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092048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 - MOTIVATION</a:t>
            </a:r>
          </a:p>
        </p:txBody>
      </p:sp>
      <p:sp>
        <p:nvSpPr>
          <p:cNvPr id="409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M – MOTIVATION</a:t>
            </a:r>
          </a:p>
          <a:p>
            <a:pPr marL="0" indent="0" eaLnBrk="1" hangingPunct="1">
              <a:buNone/>
            </a:pPr>
            <a:r>
              <a:rPr lang="en-US" dirty="0"/>
              <a:t>Motivation is the key!</a:t>
            </a:r>
          </a:p>
          <a:p>
            <a:pPr marL="0" indent="0" eaLnBrk="1" hangingPunct="1">
              <a:buNone/>
            </a:pPr>
            <a:r>
              <a:rPr lang="en-US" dirty="0"/>
              <a:t>If I promised You 1000 euros if You could remember the names of the persons beside You… - Would You remember them?!</a:t>
            </a:r>
          </a:p>
        </p:txBody>
      </p:sp>
    </p:spTree>
    <p:extLst>
      <p:ext uri="{BB962C8B-B14F-4D97-AF65-F5344CB8AC3E}">
        <p14:creationId xmlns:p14="http://schemas.microsoft.com/office/powerpoint/2010/main" val="41936714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 - MOTIVATION</a:t>
            </a:r>
          </a:p>
        </p:txBody>
      </p:sp>
      <p:sp>
        <p:nvSpPr>
          <p:cNvPr id="409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1619672" y="1772816"/>
            <a:ext cx="5791200" cy="3886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0" i="0" dirty="0">
                <a:solidFill>
                  <a:srgbClr val="212326"/>
                </a:solidFill>
                <a:effectLst/>
                <a:latin typeface="Century Gothic" panose="020B0502020202020204" pitchFamily="34" charset="0"/>
              </a:rPr>
              <a:t>"Success is not final; </a:t>
            </a:r>
          </a:p>
          <a:p>
            <a:pPr marL="0" indent="0" eaLnBrk="1" hangingPunct="1">
              <a:buNone/>
            </a:pPr>
            <a:r>
              <a:rPr lang="en-US" b="0" i="0" dirty="0">
                <a:solidFill>
                  <a:srgbClr val="212326"/>
                </a:solidFill>
                <a:effectLst/>
                <a:latin typeface="Century Gothic" panose="020B0502020202020204" pitchFamily="34" charset="0"/>
              </a:rPr>
              <a:t>failure is not fatal: </a:t>
            </a:r>
          </a:p>
          <a:p>
            <a:pPr marL="0" indent="0" eaLnBrk="1" hangingPunct="1">
              <a:buNone/>
            </a:pPr>
            <a:r>
              <a:rPr lang="en-US" b="0" i="0" dirty="0">
                <a:solidFill>
                  <a:srgbClr val="212326"/>
                </a:solidFill>
                <a:effectLst/>
                <a:latin typeface="Century Gothic" panose="020B0502020202020204" pitchFamily="34" charset="0"/>
              </a:rPr>
              <a:t>It is the courage to continue that counts." 	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212326"/>
                </a:solidFill>
                <a:latin typeface="Century Gothic" panose="020B0502020202020204" pitchFamily="34" charset="0"/>
              </a:rPr>
              <a:t>		-</a:t>
            </a:r>
            <a:r>
              <a:rPr lang="en-US" b="0" i="0" dirty="0">
                <a:solidFill>
                  <a:srgbClr val="212326"/>
                </a:solidFill>
                <a:effectLst/>
                <a:latin typeface="Century Gothic" panose="020B0502020202020204" pitchFamily="34" charset="0"/>
              </a:rPr>
              <a:t> Winston S. Churchill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129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 - OBSERVATION</a:t>
            </a:r>
          </a:p>
        </p:txBody>
      </p:sp>
      <p:sp>
        <p:nvSpPr>
          <p:cNvPr id="409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O – OBSERVATION</a:t>
            </a:r>
          </a:p>
          <a:p>
            <a:pPr marL="0" indent="0" eaLnBrk="1" hangingPunct="1">
              <a:buNone/>
            </a:pPr>
            <a:r>
              <a:rPr lang="en-US" dirty="0"/>
              <a:t>When You cannot find the house of Your new friend … </a:t>
            </a:r>
          </a:p>
          <a:p>
            <a:pPr marL="0" indent="0" eaLnBrk="1" hangingPunct="1">
              <a:buNone/>
            </a:pPr>
            <a:r>
              <a:rPr lang="en-US" dirty="0"/>
              <a:t>Were You really awake? Did You really observe the way when You last time visited him?? </a:t>
            </a:r>
          </a:p>
        </p:txBody>
      </p:sp>
    </p:spTree>
    <p:extLst>
      <p:ext uri="{BB962C8B-B14F-4D97-AF65-F5344CB8AC3E}">
        <p14:creationId xmlns:p14="http://schemas.microsoft.com/office/powerpoint/2010/main" val="6961038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0F211BE-729F-C108-68D1-3D7A3E254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00808"/>
            <a:ext cx="7344816" cy="502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52444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servation - Leadership Quote — Effective Retail Leader">
            <a:extLst>
              <a:ext uri="{FF2B5EF4-FFF2-40B4-BE49-F238E27FC236}">
                <a16:creationId xmlns:a16="http://schemas.microsoft.com/office/drawing/2014/main" id="{EF7196D3-B10E-7605-5117-8E399A381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92696"/>
            <a:ext cx="547260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62158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 - METHOD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dirty="0"/>
              <a:t>M – METHOD</a:t>
            </a:r>
          </a:p>
          <a:p>
            <a:pPr marL="0" indent="0" eaLnBrk="1" hangingPunct="1">
              <a:buNone/>
            </a:pPr>
            <a:r>
              <a:rPr lang="en-US" dirty="0"/>
              <a:t>Behind every miracle there’s a method!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F5EFD763-0318-7E97-203A-163616CEB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78" y="1844824"/>
            <a:ext cx="7408843" cy="338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09323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1CD87E4-A138-9C05-7DF6-E444896A6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484784"/>
            <a:ext cx="5711725" cy="427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4868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 FAST, MOM!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en-US" dirty="0"/>
          </a:p>
          <a:p>
            <a:pPr marL="0" indent="0" eaLnBrk="1" hangingPunct="1">
              <a:buNone/>
            </a:pPr>
            <a:r>
              <a:rPr lang="en-US" dirty="0"/>
              <a:t>Be creative!!</a:t>
            </a:r>
          </a:p>
          <a:p>
            <a:pPr marL="0" indent="0" eaLnBrk="1" hangingPunct="1">
              <a:buNone/>
            </a:pPr>
            <a:r>
              <a:rPr lang="en-US" dirty="0"/>
              <a:t>Creativity is not something we HAVE, but something that we DO!</a:t>
            </a:r>
          </a:p>
        </p:txBody>
      </p:sp>
    </p:spTree>
    <p:extLst>
      <p:ext uri="{BB962C8B-B14F-4D97-AF65-F5344CB8AC3E}">
        <p14:creationId xmlns:p14="http://schemas.microsoft.com/office/powerpoint/2010/main" val="3603040365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BELIEVE</a:t>
            </a:r>
          </a:p>
        </p:txBody>
      </p:sp>
      <p:sp>
        <p:nvSpPr>
          <p:cNvPr id="409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B – BELIEVE</a:t>
            </a:r>
          </a:p>
          <a:p>
            <a:pPr marL="0" indent="0" eaLnBrk="1" hangingPunct="1">
              <a:buNone/>
            </a:pPr>
            <a:r>
              <a:rPr lang="en-US" dirty="0"/>
              <a:t>What You believe, You can;</a:t>
            </a:r>
          </a:p>
          <a:p>
            <a:pPr marL="0" indent="0" eaLnBrk="1" hangingPunct="1">
              <a:buNone/>
            </a:pPr>
            <a:r>
              <a:rPr lang="en-US" dirty="0"/>
              <a:t>What You believe, You cannot!</a:t>
            </a:r>
          </a:p>
          <a:p>
            <a:pPr marL="0" indent="0" eaLnBrk="1" hangingPunct="1">
              <a:buNone/>
            </a:pPr>
            <a:r>
              <a:rPr lang="en-US" dirty="0"/>
              <a:t>		- Henry Ford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BELIEVE</a:t>
            </a:r>
          </a:p>
        </p:txBody>
      </p:sp>
      <p:sp>
        <p:nvSpPr>
          <p:cNvPr id="409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sz="3600" dirty="0"/>
              <a:t>Our brain is </a:t>
            </a:r>
          </a:p>
          <a:p>
            <a:pPr marL="0" indent="0" eaLnBrk="1" hangingPunct="1">
              <a:buNone/>
            </a:pPr>
            <a:r>
              <a:rPr lang="en-US" sz="3600" dirty="0"/>
              <a:t>a SUPERCOMPUTER </a:t>
            </a:r>
          </a:p>
          <a:p>
            <a:pPr marL="0" indent="0" eaLnBrk="1" hangingPunct="1">
              <a:buNone/>
            </a:pPr>
            <a:r>
              <a:rPr lang="en-US" sz="3600" dirty="0"/>
              <a:t>and our self talk is the program it will run!</a:t>
            </a:r>
          </a:p>
          <a:p>
            <a:pPr marL="0" indent="0" eaLnBrk="1" hangingPunct="1">
              <a:buNone/>
            </a:pPr>
            <a:r>
              <a:rPr lang="en-US" sz="3600" dirty="0"/>
              <a:t>			- Jim Kwik</a:t>
            </a:r>
          </a:p>
        </p:txBody>
      </p:sp>
    </p:spTree>
    <p:extLst>
      <p:ext uri="{BB962C8B-B14F-4D97-AF65-F5344CB8AC3E}">
        <p14:creationId xmlns:p14="http://schemas.microsoft.com/office/powerpoint/2010/main" val="14400150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">
            <a:extLst>
              <a:ext uri="{FF2B5EF4-FFF2-40B4-BE49-F238E27FC236}">
                <a16:creationId xmlns:a16="http://schemas.microsoft.com/office/drawing/2014/main" id="{9366BFB3-0C1B-A785-6DDC-34D10A570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25" y="692696"/>
            <a:ext cx="3619773" cy="54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1299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35C3E9F-E649-C769-27AD-6C0C15F0E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4004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 - EXERCISE</a:t>
            </a:r>
          </a:p>
        </p:txBody>
      </p:sp>
      <p:sp>
        <p:nvSpPr>
          <p:cNvPr id="409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E – EXERCISE</a:t>
            </a:r>
          </a:p>
          <a:p>
            <a:pPr marL="0" indent="0" eaLnBrk="1" hangingPunct="1">
              <a:buNone/>
            </a:pPr>
            <a:r>
              <a:rPr lang="en-US" dirty="0"/>
              <a:t>When Your body moves,</a:t>
            </a:r>
          </a:p>
          <a:p>
            <a:pPr marL="0" indent="0" eaLnBrk="1" hangingPunct="1">
              <a:buNone/>
            </a:pPr>
            <a:r>
              <a:rPr lang="en-US" dirty="0"/>
              <a:t>Your brain grooves!</a:t>
            </a:r>
          </a:p>
          <a:p>
            <a:pPr marL="0" indent="0" eaLnBrk="1" hangingPunct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742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luonto&#10;&#10;Kuvaus luotu automaattisesti">
            <a:extLst>
              <a:ext uri="{FF2B5EF4-FFF2-40B4-BE49-F238E27FC236}">
                <a16:creationId xmlns:a16="http://schemas.microsoft.com/office/drawing/2014/main" id="{1841930B-60DB-6E32-15C9-28CB72795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9869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366BFB3-0C1B-A785-6DDC-34D10A570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2591" y="697568"/>
            <a:ext cx="4279608" cy="54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6736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-teema">
  <a:themeElements>
    <a:clrScheme name="Office Theme 1">
      <a:dk1>
        <a:srgbClr val="FFCC00"/>
      </a:dk1>
      <a:lt1>
        <a:srgbClr val="F8F8F8"/>
      </a:lt1>
      <a:dk2>
        <a:srgbClr val="000000"/>
      </a:dk2>
      <a:lt2>
        <a:srgbClr val="6666FF"/>
      </a:lt2>
      <a:accent1>
        <a:srgbClr val="669900"/>
      </a:accent1>
      <a:accent2>
        <a:srgbClr val="006600"/>
      </a:accent2>
      <a:accent3>
        <a:srgbClr val="AAAAAA"/>
      </a:accent3>
      <a:accent4>
        <a:srgbClr val="D4D4D4"/>
      </a:accent4>
      <a:accent5>
        <a:srgbClr val="B8CAAA"/>
      </a:accent5>
      <a:accent6>
        <a:srgbClr val="005C00"/>
      </a:accent6>
      <a:hlink>
        <a:srgbClr val="0099FF"/>
      </a:hlink>
      <a:folHlink>
        <a:srgbClr val="669900"/>
      </a:folHlink>
    </a:clrScheme>
    <a:fontScheme name="Office Them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FFCC00"/>
        </a:dk1>
        <a:lt1>
          <a:srgbClr val="F8F8F8"/>
        </a:lt1>
        <a:dk2>
          <a:srgbClr val="000000"/>
        </a:dk2>
        <a:lt2>
          <a:srgbClr val="6666FF"/>
        </a:lt2>
        <a:accent1>
          <a:srgbClr val="669900"/>
        </a:accent1>
        <a:accent2>
          <a:srgbClr val="006600"/>
        </a:accent2>
        <a:accent3>
          <a:srgbClr val="AAAAAA"/>
        </a:accent3>
        <a:accent4>
          <a:srgbClr val="D4D4D4"/>
        </a:accent4>
        <a:accent5>
          <a:srgbClr val="B8CAAA"/>
        </a:accent5>
        <a:accent6>
          <a:srgbClr val="005C00"/>
        </a:accent6>
        <a:hlink>
          <a:srgbClr val="0099FF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868686"/>
        </a:dk1>
        <a:lt1>
          <a:srgbClr val="FFFFFF"/>
        </a:lt1>
        <a:dk2>
          <a:srgbClr val="009999"/>
        </a:dk2>
        <a:lt2>
          <a:srgbClr val="6600FF"/>
        </a:lt2>
        <a:accent1>
          <a:srgbClr val="9999FF"/>
        </a:accent1>
        <a:accent2>
          <a:srgbClr val="CBCBCB"/>
        </a:accent2>
        <a:accent3>
          <a:srgbClr val="FFFFFF"/>
        </a:accent3>
        <a:accent4>
          <a:srgbClr val="727272"/>
        </a:accent4>
        <a:accent5>
          <a:srgbClr val="CACAFF"/>
        </a:accent5>
        <a:accent6>
          <a:srgbClr val="B8B8B8"/>
        </a:accent6>
        <a:hlink>
          <a:srgbClr val="6600FF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1C1C1C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CBCBCB"/>
        </a:accent2>
        <a:accent3>
          <a:srgbClr val="FFFFFF"/>
        </a:accent3>
        <a:accent4>
          <a:srgbClr val="161616"/>
        </a:accent4>
        <a:accent5>
          <a:srgbClr val="EBEBEB"/>
        </a:accent5>
        <a:accent6>
          <a:srgbClr val="B8B8B8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FFCC00"/>
        </a:dk1>
        <a:lt1>
          <a:srgbClr val="FFFFCC"/>
        </a:lt1>
        <a:dk2>
          <a:srgbClr val="000099"/>
        </a:dk2>
        <a:lt2>
          <a:srgbClr val="00CC00"/>
        </a:lt2>
        <a:accent1>
          <a:srgbClr val="3333FF"/>
        </a:accent1>
        <a:accent2>
          <a:srgbClr val="3333CC"/>
        </a:accent2>
        <a:accent3>
          <a:srgbClr val="AAAACA"/>
        </a:accent3>
        <a:accent4>
          <a:srgbClr val="DADAAE"/>
        </a:accent4>
        <a:accent5>
          <a:srgbClr val="ADADFF"/>
        </a:accent5>
        <a:accent6>
          <a:srgbClr val="2D2DB9"/>
        </a:accent6>
        <a:hlink>
          <a:srgbClr val="0099FF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FFFF00"/>
        </a:dk1>
        <a:lt1>
          <a:srgbClr val="FFFFFF"/>
        </a:lt1>
        <a:dk2>
          <a:srgbClr val="FF0033"/>
        </a:dk2>
        <a:lt2>
          <a:srgbClr val="000000"/>
        </a:lt2>
        <a:accent1>
          <a:srgbClr val="330099"/>
        </a:accent1>
        <a:accent2>
          <a:srgbClr val="CC0000"/>
        </a:accent2>
        <a:accent3>
          <a:srgbClr val="FFAAAD"/>
        </a:accent3>
        <a:accent4>
          <a:srgbClr val="DADADA"/>
        </a:accent4>
        <a:accent5>
          <a:srgbClr val="ADAACA"/>
        </a:accent5>
        <a:accent6>
          <a:srgbClr val="B90000"/>
        </a:accent6>
        <a:hlink>
          <a:srgbClr val="0099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ECF75D26760554489385AC954973E7EB0400F81816502B2BDF4D987F80A85D9BFCAE" ma:contentTypeVersion="56" ma:contentTypeDescription="Create a new document." ma:contentTypeScope="" ma:versionID="d0e4570ef4f158f42ec67a92531efa0a">
  <xsd:schema xmlns:xsd="http://www.w3.org/2001/XMLSchema" xmlns:xs="http://www.w3.org/2001/XMLSchema" xmlns:p="http://schemas.microsoft.com/office/2006/metadata/properties" xmlns:ns2="fed321ae-6156-42a7-960a-52334cae8eeb" targetNamespace="http://schemas.microsoft.com/office/2006/metadata/properties" ma:root="true" ma:fieldsID="99757c62dd58125eb8c5198fef8edc7b" ns2:_="">
    <xsd:import namespace="fed321ae-6156-42a7-960a-52334cae8eeb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321ae-6156-42a7-960a-52334cae8eeb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68641d70-7d20-4b75-b4ee-9f1fb20806b1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B1967E72-6893-4011-8CD3-FDE06138676D}" ma:internalName="CSXSubmissionMarket" ma:readOnly="false" ma:showField="MarketName" ma:web="fed321ae-6156-42a7-960a-52334cae8eeb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fe96cbd0-4081-4635-a9a4-fa541e84c6c2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C3B3AD65-8B61-4249-9240-C14FD59538C2}" ma:internalName="InProjectListLookup" ma:readOnly="true" ma:showField="InProjectList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8a71d5ef-89a4-44cb-b82e-12ecc0190b73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C3B3AD65-8B61-4249-9240-C14FD59538C2}" ma:internalName="LastCompleteVersionLookup" ma:readOnly="true" ma:showField="LastCompleteVersion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C3B3AD65-8B61-4249-9240-C14FD59538C2}" ma:internalName="LastPreviewErrorLookup" ma:readOnly="true" ma:showField="LastPreviewError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C3B3AD65-8B61-4249-9240-C14FD59538C2}" ma:internalName="LastPreviewResultLookup" ma:readOnly="true" ma:showField="LastPreviewResult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C3B3AD65-8B61-4249-9240-C14FD59538C2}" ma:internalName="LastPreviewAttemptDateLookup" ma:readOnly="true" ma:showField="LastPreviewAttemptDate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C3B3AD65-8B61-4249-9240-C14FD59538C2}" ma:internalName="LastPreviewedByLookup" ma:readOnly="true" ma:showField="LastPreviewedBy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C3B3AD65-8B61-4249-9240-C14FD59538C2}" ma:internalName="LastPreviewTimeLookup" ma:readOnly="true" ma:showField="LastPreviewTime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C3B3AD65-8B61-4249-9240-C14FD59538C2}" ma:internalName="LastPreviewVersionLookup" ma:readOnly="true" ma:showField="LastPreviewVersion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C3B3AD65-8B61-4249-9240-C14FD59538C2}" ma:internalName="LastPublishErrorLookup" ma:readOnly="true" ma:showField="LastPublishError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C3B3AD65-8B61-4249-9240-C14FD59538C2}" ma:internalName="LastPublishResultLookup" ma:readOnly="true" ma:showField="LastPublishResult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C3B3AD65-8B61-4249-9240-C14FD59538C2}" ma:internalName="LastPublishAttemptDateLookup" ma:readOnly="true" ma:showField="LastPublishAttemptDate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C3B3AD65-8B61-4249-9240-C14FD59538C2}" ma:internalName="LastPublishedByLookup" ma:readOnly="true" ma:showField="LastPublishedBy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C3B3AD65-8B61-4249-9240-C14FD59538C2}" ma:internalName="LastPublishTimeLookup" ma:readOnly="true" ma:showField="LastPublishTime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C3B3AD65-8B61-4249-9240-C14FD59538C2}" ma:internalName="LastPublishVersionLookup" ma:readOnly="true" ma:showField="LastPublishVersion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26754A51-5249-4B19-8109-536CA3716581}" ma:internalName="LocLastLocAttemptVersionLookup" ma:readOnly="false" ma:showField="LastLocAttemptVersion" ma:web="fed321ae-6156-42a7-960a-52334cae8eeb">
      <xsd:simpleType>
        <xsd:restriction base="dms:Lookup"/>
      </xsd:simpleType>
    </xsd:element>
    <xsd:element name="LocLastLocAttemptVersionTypeLookup" ma:index="71" nillable="true" ma:displayName="Loc Last Loc Attempt Version Type" ma:default="" ma:list="{26754A51-5249-4B19-8109-536CA3716581}" ma:internalName="LocLastLocAttemptVersionTypeLookup" ma:readOnly="true" ma:showField="LastLocAttemptVersionType" ma:web="fed321ae-6156-42a7-960a-52334cae8eeb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26754A51-5249-4B19-8109-536CA3716581}" ma:internalName="LocNewPublishedVersionLookup" ma:readOnly="true" ma:showField="NewPublishedVersion" ma:web="fed321ae-6156-42a7-960a-52334cae8eeb">
      <xsd:simpleType>
        <xsd:restriction base="dms:Lookup"/>
      </xsd:simpleType>
    </xsd:element>
    <xsd:element name="LocOverallHandbackStatusLookup" ma:index="75" nillable="true" ma:displayName="Loc Overall Handback Status" ma:default="" ma:list="{26754A51-5249-4B19-8109-536CA3716581}" ma:internalName="LocOverallHandbackStatusLookup" ma:readOnly="true" ma:showField="OverallHandbackStatus" ma:web="fed321ae-6156-42a7-960a-52334cae8eeb">
      <xsd:simpleType>
        <xsd:restriction base="dms:Lookup"/>
      </xsd:simpleType>
    </xsd:element>
    <xsd:element name="LocOverallLocStatusLookup" ma:index="76" nillable="true" ma:displayName="Loc Overall Localize Status" ma:default="" ma:list="{26754A51-5249-4B19-8109-536CA3716581}" ma:internalName="LocOverallLocStatusLookup" ma:readOnly="true" ma:showField="OverallLocStatus" ma:web="fed321ae-6156-42a7-960a-52334cae8eeb">
      <xsd:simpleType>
        <xsd:restriction base="dms:Lookup"/>
      </xsd:simpleType>
    </xsd:element>
    <xsd:element name="LocOverallPreviewStatusLookup" ma:index="77" nillable="true" ma:displayName="Loc Overall Preview Status" ma:default="" ma:list="{26754A51-5249-4B19-8109-536CA3716581}" ma:internalName="LocOverallPreviewStatusLookup" ma:readOnly="true" ma:showField="OverallPreviewStatus" ma:web="fed321ae-6156-42a7-960a-52334cae8eeb">
      <xsd:simpleType>
        <xsd:restriction base="dms:Lookup"/>
      </xsd:simpleType>
    </xsd:element>
    <xsd:element name="LocOverallPublishStatusLookup" ma:index="78" nillable="true" ma:displayName="Loc Overall Publish Status" ma:default="" ma:list="{26754A51-5249-4B19-8109-536CA3716581}" ma:internalName="LocOverallPublishStatusLookup" ma:readOnly="true" ma:showField="OverallPublishStatus" ma:web="fed321ae-6156-42a7-960a-52334cae8eeb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26754A51-5249-4B19-8109-536CA3716581}" ma:internalName="LocProcessedForHandoffsLookup" ma:readOnly="true" ma:showField="ProcessedForHandoffs" ma:web="fed321ae-6156-42a7-960a-52334cae8eeb">
      <xsd:simpleType>
        <xsd:restriction base="dms:Lookup"/>
      </xsd:simpleType>
    </xsd:element>
    <xsd:element name="LocProcessedForMarketsLookup" ma:index="81" nillable="true" ma:displayName="Loc Processed For Markets" ma:default="" ma:list="{26754A51-5249-4B19-8109-536CA3716581}" ma:internalName="LocProcessedForMarketsLookup" ma:readOnly="true" ma:showField="ProcessedForMarkets" ma:web="fed321ae-6156-42a7-960a-52334cae8eeb">
      <xsd:simpleType>
        <xsd:restriction base="dms:Lookup"/>
      </xsd:simpleType>
    </xsd:element>
    <xsd:element name="LocPublishedDependentAssetsLookup" ma:index="82" nillable="true" ma:displayName="Loc Published Dependent Assets" ma:default="" ma:list="{26754A51-5249-4B19-8109-536CA3716581}" ma:internalName="LocPublishedDependentAssetsLookup" ma:readOnly="true" ma:showField="PublishedDependentAssets" ma:web="fed321ae-6156-42a7-960a-52334cae8eeb">
      <xsd:simpleType>
        <xsd:restriction base="dms:Lookup"/>
      </xsd:simpleType>
    </xsd:element>
    <xsd:element name="LocPublishedLinkedAssetsLookup" ma:index="83" nillable="true" ma:displayName="Loc Published Linked Assets" ma:default="" ma:list="{26754A51-5249-4B19-8109-536CA3716581}" ma:internalName="LocPublishedLinkedAssetsLookup" ma:readOnly="true" ma:showField="PublishedLinkedAssets" ma:web="fed321ae-6156-42a7-960a-52334cae8eeb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d3071c5b-fb70-47d2-bdf6-a8e5324839cd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B1967E72-6893-4011-8CD3-FDE06138676D}" ma:internalName="Markets" ma:readOnly="false" ma:showField="MarketName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C3B3AD65-8B61-4249-9240-C14FD59538C2}" ma:internalName="NumOfRatingsLookup" ma:readOnly="true" ma:showField="NumOfRatings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C3B3AD65-8B61-4249-9240-C14FD59538C2}" ma:internalName="PublishStatusLookup" ma:readOnly="false" ma:showField="PublishStatus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4d9d8638-397f-43f6-b2ab-b4d47e3356b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b8e0e4e5-6291-4f73-9d66-6cbf2c17b79b}" ma:internalName="TaxCatchAll" ma:showField="CatchAllData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b8e0e4e5-6291-4f73-9d66-6cbf2c17b79b}" ma:internalName="TaxCatchAllLabel" ma:readOnly="true" ma:showField="CatchAllDataLabel" ma:web="fed321ae-6156-42a7-960a-52334cae8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fed321ae-6156-42a7-960a-52334cae8eeb">false</MarketSpecific>
    <ApprovalStatus xmlns="fed321ae-6156-42a7-960a-52334cae8eeb">InProgress</ApprovalStatus>
    <LocComments xmlns="fed321ae-6156-42a7-960a-52334cae8eeb" xsi:nil="true"/>
    <DirectSourceMarket xmlns="fed321ae-6156-42a7-960a-52334cae8eeb">english</DirectSourceMarket>
    <ThumbnailAssetId xmlns="fed321ae-6156-42a7-960a-52334cae8eeb" xsi:nil="true"/>
    <PrimaryImageGen xmlns="fed321ae-6156-42a7-960a-52334cae8eeb">true</PrimaryImageGen>
    <LegacyData xmlns="fed321ae-6156-42a7-960a-52334cae8eeb" xsi:nil="true"/>
    <TPFriendlyName xmlns="fed321ae-6156-42a7-960a-52334cae8eeb" xsi:nil="true"/>
    <NumericId xmlns="fed321ae-6156-42a7-960a-52334cae8eeb" xsi:nil="true"/>
    <LocRecommendedHandoff xmlns="fed321ae-6156-42a7-960a-52334cae8eeb" xsi:nil="true"/>
    <BlockPublish xmlns="fed321ae-6156-42a7-960a-52334cae8eeb">false</BlockPublish>
    <BusinessGroup xmlns="fed321ae-6156-42a7-960a-52334cae8eeb" xsi:nil="true"/>
    <OpenTemplate xmlns="fed321ae-6156-42a7-960a-52334cae8eeb">true</OpenTemplate>
    <SourceTitle xmlns="fed321ae-6156-42a7-960a-52334cae8eeb">Presentation on brainstorming</SourceTitle>
    <APEditor xmlns="fed321ae-6156-42a7-960a-52334cae8eeb">
      <UserInfo>
        <DisplayName/>
        <AccountId xsi:nil="true"/>
        <AccountType/>
      </UserInfo>
    </APEditor>
    <UALocComments xmlns="fed321ae-6156-42a7-960a-52334cae8eeb">2007 Template UpLeveling Do Not HandOff</UALocComments>
    <IntlLangReviewDate xmlns="fed321ae-6156-42a7-960a-52334cae8eeb" xsi:nil="true"/>
    <PublishStatusLookup xmlns="fed321ae-6156-42a7-960a-52334cae8eeb">
      <Value>392313</Value>
      <Value>392315</Value>
    </PublishStatusLookup>
    <ParentAssetId xmlns="fed321ae-6156-42a7-960a-52334cae8eeb" xsi:nil="true"/>
    <FeatureTagsTaxHTField0 xmlns="fed321ae-6156-42a7-960a-52334cae8eeb">
      <Terms xmlns="http://schemas.microsoft.com/office/infopath/2007/PartnerControls"/>
    </FeatureTagsTaxHTField0>
    <MachineTranslated xmlns="fed321ae-6156-42a7-960a-52334cae8eeb">false</MachineTranslated>
    <Providers xmlns="fed321ae-6156-42a7-960a-52334cae8eeb" xsi:nil="true"/>
    <OriginalSourceMarket xmlns="fed321ae-6156-42a7-960a-52334cae8eeb">english</OriginalSourceMarket>
    <APDescription xmlns="fed321ae-6156-42a7-960a-52334cae8eeb" xsi:nil="true"/>
    <ContentItem xmlns="fed321ae-6156-42a7-960a-52334cae8eeb" xsi:nil="true"/>
    <ClipArtFilename xmlns="fed321ae-6156-42a7-960a-52334cae8eeb" xsi:nil="true"/>
    <TPInstallLocation xmlns="fed321ae-6156-42a7-960a-52334cae8eeb" xsi:nil="true"/>
    <TimesCloned xmlns="fed321ae-6156-42a7-960a-52334cae8eeb" xsi:nil="true"/>
    <PublishTargets xmlns="fed321ae-6156-42a7-960a-52334cae8eeb">OfficeOnline,OfficeOnlineVNext</PublishTargets>
    <AcquiredFrom xmlns="fed321ae-6156-42a7-960a-52334cae8eeb">Internal MS</AcquiredFrom>
    <AssetStart xmlns="fed321ae-6156-42a7-960a-52334cae8eeb">2012-02-07T20:57:00+00:00</AssetStart>
    <FriendlyTitle xmlns="fed321ae-6156-42a7-960a-52334cae8eeb" xsi:nil="true"/>
    <Provider xmlns="fed321ae-6156-42a7-960a-52334cae8eeb" xsi:nil="true"/>
    <LastHandOff xmlns="fed321ae-6156-42a7-960a-52334cae8eeb" xsi:nil="true"/>
    <Manager xmlns="fed321ae-6156-42a7-960a-52334cae8eeb" xsi:nil="true"/>
    <UALocRecommendation xmlns="fed321ae-6156-42a7-960a-52334cae8eeb">Localize</UALocRecommendation>
    <ArtSampleDocs xmlns="fed321ae-6156-42a7-960a-52334cae8eeb" xsi:nil="true"/>
    <UACurrentWords xmlns="fed321ae-6156-42a7-960a-52334cae8eeb" xsi:nil="true"/>
    <TPClientViewer xmlns="fed321ae-6156-42a7-960a-52334cae8eeb" xsi:nil="true"/>
    <TemplateStatus xmlns="fed321ae-6156-42a7-960a-52334cae8eeb">Complete</TemplateStatus>
    <ShowIn xmlns="fed321ae-6156-42a7-960a-52334cae8eeb">Show everywhere</ShowIn>
    <CSXHash xmlns="fed321ae-6156-42a7-960a-52334cae8eeb" xsi:nil="true"/>
    <Downloads xmlns="fed321ae-6156-42a7-960a-52334cae8eeb">0</Downloads>
    <VoteCount xmlns="fed321ae-6156-42a7-960a-52334cae8eeb" xsi:nil="true"/>
    <OOCacheId xmlns="fed321ae-6156-42a7-960a-52334cae8eeb" xsi:nil="true"/>
    <IsDeleted xmlns="fed321ae-6156-42a7-960a-52334cae8eeb">false</IsDeleted>
    <InternalTagsTaxHTField0 xmlns="fed321ae-6156-42a7-960a-52334cae8eeb">
      <Terms xmlns="http://schemas.microsoft.com/office/infopath/2007/PartnerControls"/>
    </InternalTagsTaxHTField0>
    <UANotes xmlns="fed321ae-6156-42a7-960a-52334cae8eeb">2003 to 2007 conversion</UANotes>
    <AssetExpire xmlns="fed321ae-6156-42a7-960a-52334cae8eeb">2035-01-01T08:00:00+00:00</AssetExpire>
    <CSXSubmissionMarket xmlns="fed321ae-6156-42a7-960a-52334cae8eeb" xsi:nil="true"/>
    <DSATActionTaken xmlns="fed321ae-6156-42a7-960a-52334cae8eeb" xsi:nil="true"/>
    <SubmitterId xmlns="fed321ae-6156-42a7-960a-52334cae8eeb" xsi:nil="true"/>
    <EditorialTags xmlns="fed321ae-6156-42a7-960a-52334cae8eeb" xsi:nil="true"/>
    <TPExecutable xmlns="fed321ae-6156-42a7-960a-52334cae8eeb" xsi:nil="true"/>
    <CSXSubmissionDate xmlns="fed321ae-6156-42a7-960a-52334cae8eeb" xsi:nil="true"/>
    <CSXUpdate xmlns="fed321ae-6156-42a7-960a-52334cae8eeb">false</CSXUpdate>
    <AssetType xmlns="fed321ae-6156-42a7-960a-52334cae8eeb">TP</AssetType>
    <ApprovalLog xmlns="fed321ae-6156-42a7-960a-52334cae8eeb" xsi:nil="true"/>
    <BugNumber xmlns="fed321ae-6156-42a7-960a-52334cae8eeb" xsi:nil="true"/>
    <OriginAsset xmlns="fed321ae-6156-42a7-960a-52334cae8eeb" xsi:nil="true"/>
    <TPComponent xmlns="fed321ae-6156-42a7-960a-52334cae8eeb" xsi:nil="true"/>
    <Milestone xmlns="fed321ae-6156-42a7-960a-52334cae8eeb" xsi:nil="true"/>
    <RecommendationsModifier xmlns="fed321ae-6156-42a7-960a-52334cae8eeb" xsi:nil="true"/>
    <AssetId xmlns="fed321ae-6156-42a7-960a-52334cae8eeb">TP102826209</AssetId>
    <PolicheckWords xmlns="fed321ae-6156-42a7-960a-52334cae8eeb" xsi:nil="true"/>
    <TPLaunchHelpLink xmlns="fed321ae-6156-42a7-960a-52334cae8eeb" xsi:nil="true"/>
    <IntlLocPriority xmlns="fed321ae-6156-42a7-960a-52334cae8eeb" xsi:nil="true"/>
    <TPApplication xmlns="fed321ae-6156-42a7-960a-52334cae8eeb" xsi:nil="true"/>
    <IntlLangReviewer xmlns="fed321ae-6156-42a7-960a-52334cae8eeb" xsi:nil="true"/>
    <HandoffToMSDN xmlns="fed321ae-6156-42a7-960a-52334cae8eeb" xsi:nil="true"/>
    <PlannedPubDate xmlns="fed321ae-6156-42a7-960a-52334cae8eeb" xsi:nil="true"/>
    <CrawlForDependencies xmlns="fed321ae-6156-42a7-960a-52334cae8eeb">false</CrawlForDependencies>
    <LocLastLocAttemptVersionLookup xmlns="fed321ae-6156-42a7-960a-52334cae8eeb">823741</LocLastLocAttemptVersionLookup>
    <TrustLevel xmlns="fed321ae-6156-42a7-960a-52334cae8eeb">1 Microsoft Managed Content</TrustLevel>
    <CampaignTagsTaxHTField0 xmlns="fed321ae-6156-42a7-960a-52334cae8eeb">
      <Terms xmlns="http://schemas.microsoft.com/office/infopath/2007/PartnerControls"/>
    </CampaignTagsTaxHTField0>
    <TPNamespace xmlns="fed321ae-6156-42a7-960a-52334cae8eeb" xsi:nil="true"/>
    <TaxCatchAll xmlns="fed321ae-6156-42a7-960a-52334cae8eeb"/>
    <IsSearchable xmlns="fed321ae-6156-42a7-960a-52334cae8eeb">true</IsSearchable>
    <TemplateTemplateType xmlns="fed321ae-6156-42a7-960a-52334cae8eeb">PowerPoint 12 Default</TemplateTemplateType>
    <Markets xmlns="fed321ae-6156-42a7-960a-52334cae8eeb"/>
    <IntlLangReview xmlns="fed321ae-6156-42a7-960a-52334cae8eeb">false</IntlLangReview>
    <UAProjectedTotalWords xmlns="fed321ae-6156-42a7-960a-52334cae8eeb" xsi:nil="true"/>
    <OutputCachingOn xmlns="fed321ae-6156-42a7-960a-52334cae8eeb">false</OutputCachingOn>
    <LocMarketGroupTiers2 xmlns="fed321ae-6156-42a7-960a-52334cae8eeb">,t:Tier 1,t:Tier 2,t:Tier 3,</LocMarketGroupTiers2>
    <APAuthor xmlns="fed321ae-6156-42a7-960a-52334cae8eeb">
      <UserInfo>
        <DisplayName/>
        <AccountId>2721</AccountId>
        <AccountType/>
      </UserInfo>
    </APAuthor>
    <TPCommandLine xmlns="fed321ae-6156-42a7-960a-52334cae8eeb" xsi:nil="true"/>
    <LocManualTestRequired xmlns="fed321ae-6156-42a7-960a-52334cae8eeb">false</LocManualTestRequired>
    <TPAppVersion xmlns="fed321ae-6156-42a7-960a-52334cae8eeb" xsi:nil="true"/>
    <EditorialStatus xmlns="fed321ae-6156-42a7-960a-52334cae8eeb" xsi:nil="true"/>
    <LastModifiedDateTime xmlns="fed321ae-6156-42a7-960a-52334cae8eeb" xsi:nil="true"/>
    <TPLaunchHelpLinkType xmlns="fed321ae-6156-42a7-960a-52334cae8eeb">Template</TPLaunchHelpLinkType>
    <OriginalRelease xmlns="fed321ae-6156-42a7-960a-52334cae8eeb">14</OriginalRelease>
    <ScenarioTagsTaxHTField0 xmlns="fed321ae-6156-42a7-960a-52334cae8eeb">
      <Terms xmlns="http://schemas.microsoft.com/office/infopath/2007/PartnerControls"/>
    </ScenarioTagsTaxHTField0>
    <LocalizationTagsTaxHTField0 xmlns="fed321ae-6156-42a7-960a-52334cae8eeb">
      <Terms xmlns="http://schemas.microsoft.com/office/infopath/2007/PartnerControls"/>
    </LocalizationTagsTaxHTField0>
  </documentManagement>
</p:properties>
</file>

<file path=customXml/itemProps1.xml><?xml version="1.0" encoding="utf-8"?>
<ds:datastoreItem xmlns:ds="http://schemas.openxmlformats.org/officeDocument/2006/customXml" ds:itemID="{4AF72824-37EE-4C43-A8ED-0D5EC89D75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0D3A45-E155-4EA8-A605-FF35E2E0A9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d321ae-6156-42a7-960a-52334cae8e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03EDD5-BC64-473F-A464-27D373ECFE0D}">
  <ds:schemaRefs>
    <ds:schemaRef ds:uri="http://schemas.microsoft.com/office/2006/metadata/properties"/>
    <ds:schemaRef ds:uri="http://schemas.microsoft.com/office/infopath/2007/PartnerControls"/>
    <ds:schemaRef ds:uri="fed321ae-6156-42a7-960a-52334cae8ee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Esitys aivoriihestä</Template>
  <TotalTime>272</TotalTime>
  <Words>461</Words>
  <Application>Microsoft Office PowerPoint</Application>
  <PresentationFormat>Näytössä katseltava diaesitys (4:3)</PresentationFormat>
  <Paragraphs>66</Paragraphs>
  <Slides>28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33" baseType="lpstr">
      <vt:lpstr>-apple-system</vt:lpstr>
      <vt:lpstr>Arial</vt:lpstr>
      <vt:lpstr>Century Gothic</vt:lpstr>
      <vt:lpstr>Times New Roman</vt:lpstr>
      <vt:lpstr>Office-teema</vt:lpstr>
      <vt:lpstr>Creativity is our activity!</vt:lpstr>
      <vt:lpstr>BE FAST, MOM!</vt:lpstr>
      <vt:lpstr>BELIEVE</vt:lpstr>
      <vt:lpstr>BELIEVE</vt:lpstr>
      <vt:lpstr>PowerPoint-esitys</vt:lpstr>
      <vt:lpstr>PowerPoint-esitys</vt:lpstr>
      <vt:lpstr>E - EXERCISE</vt:lpstr>
      <vt:lpstr>PowerPoint-esitys</vt:lpstr>
      <vt:lpstr>PowerPoint-esitys</vt:lpstr>
      <vt:lpstr>F - FORGET</vt:lpstr>
      <vt:lpstr>F - FORGET</vt:lpstr>
      <vt:lpstr>A - ACTIVE</vt:lpstr>
      <vt:lpstr>PowerPoint-esitys</vt:lpstr>
      <vt:lpstr>S - STATE</vt:lpstr>
      <vt:lpstr>S - STATE</vt:lpstr>
      <vt:lpstr>PowerPoint-esitys</vt:lpstr>
      <vt:lpstr>T - TEACH</vt:lpstr>
      <vt:lpstr>PowerPoint-esitys</vt:lpstr>
      <vt:lpstr>PowerPoint-esitys</vt:lpstr>
      <vt:lpstr>M - MOTIVATION</vt:lpstr>
      <vt:lpstr>M - MOTIVATION</vt:lpstr>
      <vt:lpstr>O - OBSERVATION</vt:lpstr>
      <vt:lpstr>PowerPoint-esitys</vt:lpstr>
      <vt:lpstr>PowerPoint-esitys</vt:lpstr>
      <vt:lpstr>M - METHOD</vt:lpstr>
      <vt:lpstr>PowerPoint-esitys</vt:lpstr>
      <vt:lpstr>PowerPoint-esitys</vt:lpstr>
      <vt:lpstr>BE FAST, MOM!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Creativity is our activity!</dc:title>
  <dc:subject/>
  <dc:creator>Lakaniemi Tapani</dc:creator>
  <cp:keywords/>
  <dc:description/>
  <cp:lastModifiedBy>Lakaniemi Tapani</cp:lastModifiedBy>
  <cp:revision>1</cp:revision>
  <dcterms:created xsi:type="dcterms:W3CDTF">2023-04-26T09:26:55Z</dcterms:created>
  <dcterms:modified xsi:type="dcterms:W3CDTF">2023-05-06T18:14:45Z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TC010184371035</vt:lpwstr>
  </property>
  <property fmtid="{D5CDD505-2E9C-101B-9397-08002B2CF9AE}" pid="3" name="InternalTags">
    <vt:lpwstr/>
  </property>
  <property fmtid="{D5CDD505-2E9C-101B-9397-08002B2CF9AE}" pid="4" name="ContentTypeId">
    <vt:lpwstr>0x010100ECF75D26760554489385AC954973E7EB0400F81816502B2BDF4D987F80A85D9BFCAE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  <property fmtid="{D5CDD505-2E9C-101B-9397-08002B2CF9AE}" pid="9" name="Order">
    <vt:r8>8205200</vt:r8>
  </property>
  <property fmtid="{D5CDD505-2E9C-101B-9397-08002B2CF9AE}" pid="10" name="HiddenCategoryTags">
    <vt:lpwstr/>
  </property>
  <property fmtid="{D5CDD505-2E9C-101B-9397-08002B2CF9AE}" pid="11" name="ImageGenStatus">
    <vt:i4>0</vt:i4>
  </property>
  <property fmtid="{D5CDD505-2E9C-101B-9397-08002B2CF9AE}" pid="12" name="CategoryTags">
    <vt:lpwstr/>
  </property>
  <property fmtid="{D5CDD505-2E9C-101B-9397-08002B2CF9AE}" pid="13" name="Applications">
    <vt:lpwstr/>
  </property>
  <property fmtid="{D5CDD505-2E9C-101B-9397-08002B2CF9AE}" pid="14" name="LocMarketGroupTiers">
    <vt:lpwstr>,t:Tier 1,t:Tier 2,t:Tier 3,</vt:lpwstr>
  </property>
</Properties>
</file>