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1" d="100"/>
          <a:sy n="51" d="100"/>
        </p:scale>
        <p:origin x="7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0B75D48-D25C-439E-B354-A2CE3A7FA9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35BD1B1A-2A0B-403D-83DC-6506FEA7CC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34A1944-91AE-4B21-8CDD-A3271939F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2E11B-2E1A-44DF-9448-A6E6CC67AD3D}" type="datetimeFigureOut">
              <a:rPr lang="fi-FI" smtClean="0"/>
              <a:t>19.5.2021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79E3D5F-2D9A-4382-8BE2-5C89DA656D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8785FA2-72A4-44C7-A3B7-AB6163BCA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BF5-9FCF-4EE0-87A2-AFF75CC9B9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00279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9771A7F-4A02-4F6C-B6BB-BD9E117B4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B364831E-46F9-4749-AF57-59B5044E63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0CB2DB2-E734-423D-BC62-58AFBAD6A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2E11B-2E1A-44DF-9448-A6E6CC67AD3D}" type="datetimeFigureOut">
              <a:rPr lang="fi-FI" smtClean="0"/>
              <a:t>19.5.2021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ED9463C-7606-4493-81AC-230248288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EF62423-3F1D-465A-9A34-B3738AD81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BF5-9FCF-4EE0-87A2-AFF75CC9B9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66884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AFEECC3F-FF7F-4BD2-88A7-837A54C1FE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CCEE24A8-6F36-4A53-95B8-81F1D63FF1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192C988-B075-4197-B6F2-3B7DE064F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2E11B-2E1A-44DF-9448-A6E6CC67AD3D}" type="datetimeFigureOut">
              <a:rPr lang="fi-FI" smtClean="0"/>
              <a:t>19.5.2021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090B1AF-8F24-45D7-868B-830664310E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16ACCB2-08DC-4630-9F70-2CBE327AD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BF5-9FCF-4EE0-87A2-AFF75CC9B9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49649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7FADDCA-CAB5-4F19-9436-00A996324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5B18241-BFAF-4792-9A63-56101B77E5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B1DB9E2-ECA4-4F58-92CC-B72732459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2E11B-2E1A-44DF-9448-A6E6CC67AD3D}" type="datetimeFigureOut">
              <a:rPr lang="fi-FI" smtClean="0"/>
              <a:t>19.5.2021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6279C6B-3BE8-47DA-BDD9-863000EFD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896A201-4CD9-491F-8EF6-A1A68DB02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BF5-9FCF-4EE0-87A2-AFF75CC9B9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1790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1CF6E33-326E-4122-8E1D-0553EE91C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6065F15-B3ED-46F8-A71F-54898E2B83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7251CB8-0212-4D3B-ADC3-5B0A7AF2A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2E11B-2E1A-44DF-9448-A6E6CC67AD3D}" type="datetimeFigureOut">
              <a:rPr lang="fi-FI" smtClean="0"/>
              <a:t>19.5.2021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0E3E0BF-FF52-4149-A250-A2FE656FA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3F3C296-9CE0-43CF-8049-D8B03D326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BF5-9FCF-4EE0-87A2-AFF75CC9B9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13820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CECCC65-358A-467A-901B-48C37B8BE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D4AFA13-6E2C-4AA7-B70D-165E3BAB5F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6FEB7480-A7BD-4C93-8140-5501086C51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CFEC898-91BA-4AEC-8E62-DD66894D1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2E11B-2E1A-44DF-9448-A6E6CC67AD3D}" type="datetimeFigureOut">
              <a:rPr lang="fi-FI" smtClean="0"/>
              <a:t>19.5.2021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401EFA2-EE7B-4E1D-9588-2D178F3D7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23E5B1BF-301A-46BC-80F1-891C9963B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BF5-9FCF-4EE0-87A2-AFF75CC9B9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85320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DC86B1-1E04-4FCC-9E68-1F320D494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A386A97F-8240-4620-947D-0287D4D5D4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F7F107E-1616-406B-81B3-7A109DE0C6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9EE9C83-7D19-4762-B703-73248CDD8D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A9EA4591-7C25-4EC3-B68B-DB326D7532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CC6AE75A-454F-479F-8CE9-537E3B1DC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2E11B-2E1A-44DF-9448-A6E6CC67AD3D}" type="datetimeFigureOut">
              <a:rPr lang="fi-FI" smtClean="0"/>
              <a:t>19.5.2021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B82FA042-DE92-4E9F-8DDB-DDC11D15A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4BDC2F4-28D0-445A-AFA6-379D83711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BF5-9FCF-4EE0-87A2-AFF75CC9B9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59336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63DAF5B-3F4F-452B-922E-5B6EA7053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5BB21F44-9D79-4D81-9761-34AA94BAE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2E11B-2E1A-44DF-9448-A6E6CC67AD3D}" type="datetimeFigureOut">
              <a:rPr lang="fi-FI" smtClean="0"/>
              <a:t>19.5.2021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55DE9D4C-FB38-4C64-9087-6CF938B11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30FF2C3-F0BF-4491-B0E1-F811056D6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BF5-9FCF-4EE0-87A2-AFF75CC9B9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95157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68745C5E-8B77-4C11-92EB-36AC7BD13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2E11B-2E1A-44DF-9448-A6E6CC67AD3D}" type="datetimeFigureOut">
              <a:rPr lang="fi-FI" smtClean="0"/>
              <a:t>19.5.2021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25C4ED82-1CD5-4AFD-85C3-FC3527FDB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7B82F1F-5C4D-4A80-BC91-0724EDB85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BF5-9FCF-4EE0-87A2-AFF75CC9B9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34526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2E7CF78-4D50-4536-B064-FE72C6B5F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345E9B6-2BDF-4108-87F0-9EA73E3A7D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A6EF1BB4-8DF2-4925-AE2D-21895A202E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19A1E3D1-4F4E-48A1-8EC3-6CAD46AA4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2E11B-2E1A-44DF-9448-A6E6CC67AD3D}" type="datetimeFigureOut">
              <a:rPr lang="fi-FI" smtClean="0"/>
              <a:t>19.5.2021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DC73AD94-4336-4A59-8635-CD991A90E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69EB6C98-90BB-4560-B052-AF64EE5B9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BF5-9FCF-4EE0-87A2-AFF75CC9B9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64028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1186E33-467C-453B-9714-05BA1836F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5EB8B055-FEED-4362-AFC1-E0A312F881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2690A9B4-82BF-40F5-A7C7-812C676991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6FB1B426-6523-40B0-83EE-CB13F5DAB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2E11B-2E1A-44DF-9448-A6E6CC67AD3D}" type="datetimeFigureOut">
              <a:rPr lang="fi-FI" smtClean="0"/>
              <a:t>19.5.2021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7DD00C5-EE81-4D56-981E-2522E4EAB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0804C9BD-B7AF-4552-B706-457EA3D18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BF5-9FCF-4EE0-87A2-AFF75CC9B9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77755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603D2DF2-FAB1-44EB-9653-F45FBA1FC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0B10260-0F74-43DE-9747-1FCEFD6213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058B101-ED11-47CA-BA8F-859254720A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2E11B-2E1A-44DF-9448-A6E6CC67AD3D}" type="datetimeFigureOut">
              <a:rPr lang="fi-FI" smtClean="0"/>
              <a:t>19.5.2021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CB5B485-1AEC-4D7C-9F6E-F898E10D3A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A243442-DACD-470F-B0F2-0553FAE5D8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20BBF5-9FCF-4EE0-87A2-AFF75CC9B9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5623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35CB032-86FC-4F4B-8D3E-C08D2C8464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64296" y="480500"/>
            <a:ext cx="8648700" cy="1811337"/>
          </a:xfrm>
        </p:spPr>
        <p:txBody>
          <a:bodyPr/>
          <a:lstStyle/>
          <a:p>
            <a:r>
              <a:rPr lang="fi-FI" dirty="0"/>
              <a:t>Äidinkielen ja kirjallisuuden valtakunnallinen koe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5747264-E427-4141-8AAC-A035BDE815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73993" y="3011488"/>
            <a:ext cx="9144000" cy="1655762"/>
          </a:xfrm>
        </p:spPr>
        <p:txBody>
          <a:bodyPr/>
          <a:lstStyle/>
          <a:p>
            <a:r>
              <a:rPr lang="fi-FI" dirty="0"/>
              <a:t>Kevät 2021</a:t>
            </a:r>
          </a:p>
          <a:p>
            <a:endParaRPr lang="fi-FI" dirty="0"/>
          </a:p>
          <a:p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09FA7BB5-8E7F-4924-8B3C-B752C9F6FE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2636" y="3383522"/>
            <a:ext cx="7986713" cy="2567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362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A0D858B-DAA2-464C-B8A4-CD3897D69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fi-FI" dirty="0"/>
            </a:br>
            <a:r>
              <a:rPr lang="fi-FI" dirty="0"/>
              <a:t>Kokeen rakenne</a:t>
            </a:r>
            <a:br>
              <a:rPr lang="fi-FI" dirty="0"/>
            </a:b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8569BE4-A83C-4023-9C04-F66047C68C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Tekstien tulkinta</a:t>
            </a:r>
          </a:p>
          <a:p>
            <a:r>
              <a:rPr lang="fi-FI" dirty="0"/>
              <a:t>Kielioppi</a:t>
            </a:r>
          </a:p>
          <a:p>
            <a:r>
              <a:rPr lang="fi-FI" dirty="0"/>
              <a:t>Hakukoneen tulosten arviointi</a:t>
            </a:r>
          </a:p>
          <a:p>
            <a:r>
              <a:rPr lang="fi-FI" dirty="0"/>
              <a:t>Mainoksen keinot </a:t>
            </a:r>
          </a:p>
          <a:p>
            <a:r>
              <a:rPr lang="fi-FI" dirty="0"/>
              <a:t>Tekstin tuottaminen</a:t>
            </a:r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pPr marL="0" indent="0">
              <a:buNone/>
            </a:pP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639603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1423095-B241-441F-B87C-CE9BD9A7C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Uudentyyppinen tehtävä lähteiden luotettavuudesta</a:t>
            </a: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3014ADC9-2228-4F42-B9F4-8EB82C0B8E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0058" y="1806575"/>
            <a:ext cx="5314134" cy="4351338"/>
          </a:xfr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0A16B400-597D-49E1-8C2A-2AC15FAC8A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3999" y="2047875"/>
            <a:ext cx="5319889" cy="276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957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045D101-D08D-4E19-B4B1-60ACBCE4A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Kaikkien oppilaiden keskiarvo 7,8 ja </a:t>
            </a:r>
            <a:br>
              <a:rPr lang="fi-FI" dirty="0"/>
            </a:br>
            <a:r>
              <a:rPr lang="fi-FI" dirty="0"/>
              <a:t>mediaani 8 </a:t>
            </a: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10A2A078-9C35-45DC-BBAA-6692C626AA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16000" y="2381448"/>
            <a:ext cx="5760000" cy="3239691"/>
          </a:xfrm>
        </p:spPr>
      </p:pic>
    </p:spTree>
    <p:extLst>
      <p:ext uri="{BB962C8B-B14F-4D97-AF65-F5344CB8AC3E}">
        <p14:creationId xmlns:p14="http://schemas.microsoft.com/office/powerpoint/2010/main" val="21763291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A4AD1FE-F9C1-4CC9-8774-8299150FB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1B3B8CB0-E431-423F-A184-3505DAAEF0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97892" y="1866900"/>
            <a:ext cx="8231823" cy="4625975"/>
          </a:xfrm>
        </p:spPr>
      </p:pic>
    </p:spTree>
    <p:extLst>
      <p:ext uri="{BB962C8B-B14F-4D97-AF65-F5344CB8AC3E}">
        <p14:creationId xmlns:p14="http://schemas.microsoft.com/office/powerpoint/2010/main" val="1055915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9EE67D8-B100-4866-A981-11DEF1314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Kokeesta nousseita ajatuksia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12DE3A1-35EF-4BC2-9854-BDAB61E7EF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i-FI" dirty="0"/>
          </a:p>
          <a:p>
            <a:r>
              <a:rPr lang="fi-FI" dirty="0"/>
              <a:t>Kokeen tehtävät monipuolisia ja tekstit monipuolisia ja vaativia </a:t>
            </a:r>
          </a:p>
          <a:p>
            <a:pPr marL="0" indent="0">
              <a:buNone/>
            </a:pPr>
            <a:r>
              <a:rPr lang="fi-FI" dirty="0"/>
              <a:t> -) mittasi monenlaista lukutaitoa</a:t>
            </a:r>
          </a:p>
          <a:p>
            <a:r>
              <a:rPr lang="fi-FI" dirty="0"/>
              <a:t>Oppilaat tekivät kokeen tosissaan</a:t>
            </a:r>
          </a:p>
          <a:p>
            <a:r>
              <a:rPr lang="fi-FI" dirty="0"/>
              <a:t>Koe antoi todellisen kuvan oppilaiden oikeasta osaamisesta</a:t>
            </a:r>
          </a:p>
          <a:p>
            <a:r>
              <a:rPr lang="fi-FI" dirty="0"/>
              <a:t>Tulokset vastasivat hyvin oppilaiden osaamista</a:t>
            </a:r>
          </a:p>
          <a:p>
            <a:r>
              <a:rPr lang="fi-FI" dirty="0"/>
              <a:t>Koe meni hyvin (taustalla kaksi korona-kevättä)</a:t>
            </a:r>
          </a:p>
          <a:p>
            <a:endParaRPr lang="fi-FI" dirty="0"/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875643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73</Words>
  <Application>Microsoft Office PowerPoint</Application>
  <PresentationFormat>Laajakuva</PresentationFormat>
  <Paragraphs>23</Paragraphs>
  <Slides>6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Office-teema</vt:lpstr>
      <vt:lpstr>Äidinkielen ja kirjallisuuden valtakunnallinen koe</vt:lpstr>
      <vt:lpstr> Kokeen rakenne </vt:lpstr>
      <vt:lpstr>Uudentyyppinen tehtävä lähteiden luotettavuudesta</vt:lpstr>
      <vt:lpstr>Kaikkien oppilaiden keskiarvo 7,8 ja  mediaani 8 </vt:lpstr>
      <vt:lpstr>PowerPoint-esitys</vt:lpstr>
      <vt:lpstr>Kokeesta nousseita ajatuksia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Äidinkielen ja kirjallisuuden valtakunnallinen koe</dc:title>
  <dc:creator>Reetta Niemi</dc:creator>
  <cp:lastModifiedBy>Reetta Niemi</cp:lastModifiedBy>
  <cp:revision>6</cp:revision>
  <dcterms:created xsi:type="dcterms:W3CDTF">2021-05-16T06:44:47Z</dcterms:created>
  <dcterms:modified xsi:type="dcterms:W3CDTF">2021-05-19T05:51:29Z</dcterms:modified>
</cp:coreProperties>
</file>