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4051EB-47CE-440F-B787-FA5650CD07D6}" v="1249" dt="2021-08-18T06:38:29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42910" y="1598246"/>
            <a:ext cx="4626709" cy="5122985"/>
          </a:xfrm>
        </p:spPr>
        <p:txBody>
          <a:bodyPr anchor="t">
            <a:normAutofit/>
          </a:bodyPr>
          <a:lstStyle/>
          <a:p>
            <a:pPr algn="r"/>
            <a:r>
              <a:rPr lang="fi-FI" sz="8000">
                <a:solidFill>
                  <a:srgbClr val="FFFFFF"/>
                </a:solidFill>
                <a:cs typeface="Calibri Light"/>
              </a:rPr>
              <a:t>Oman elämäni uutinen</a:t>
            </a:r>
            <a:endParaRPr lang="fi-FI" sz="8000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792994" y="1590840"/>
            <a:ext cx="5672176" cy="509522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fi-FI" sz="4400">
                <a:solidFill>
                  <a:srgbClr val="FFFFFF"/>
                </a:solidFill>
                <a:cs typeface="Calibri"/>
              </a:rPr>
              <a:t>Kun tekstisi on valmis, tarkista vielä nämä</a:t>
            </a:r>
            <a:endParaRPr lang="fi-FI" sz="4400">
              <a:solidFill>
                <a:srgbClr val="FFFFFF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F26184C-0BD6-48B3-AB31-CA6715FD7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>
                <a:solidFill>
                  <a:srgbClr val="FFFFFF"/>
                </a:solidFill>
                <a:cs typeface="Calibri Light"/>
              </a:rPr>
              <a:t>Uutisen rakenne ja sisältö</a:t>
            </a:r>
            <a:endParaRPr lang="fi-FI" sz="560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D9D9FD-91C8-4FF7-BBF3-25FC2AE0E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Otsikko: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Tarkista, onko otsikkosi informatiivinen ja houkutteleeko se lukemaan?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Muokkaa otsikon fontti isommaksi kuin leipäteksti ja ingressi.</a:t>
            </a:r>
          </a:p>
          <a:p>
            <a:endParaRPr lang="fi-FI" sz="2000">
              <a:solidFill>
                <a:schemeClr val="tx1">
                  <a:alpha val="80000"/>
                </a:schemeClr>
              </a:solidFill>
              <a:cs typeface="Calibri"/>
            </a:endParaRPr>
          </a:p>
          <a:p>
            <a:pPr marL="0" indent="0">
              <a:buNone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Ingressi:</a:t>
            </a:r>
          </a:p>
          <a:p>
            <a:pPr marL="0" indent="0">
              <a:buNone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- Tarkista, paljastaako ingressisi tekstin pääajatuksen. Lihavoi ingressi.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99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058B18B-8AFD-4285-B857-8830BFF8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fi-FI" sz="6800">
                <a:solidFill>
                  <a:srgbClr val="FFFFFF"/>
                </a:solidFill>
                <a:cs typeface="Calibri Light"/>
              </a:rPr>
              <a:t>Leipäteksti</a:t>
            </a:r>
            <a:endParaRPr lang="fi-FI" sz="68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27CD71-D801-4D31-85F8-61859DE2D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Tarkista vielä, vastaako leipätekstisi tärkeimpiin uutiskysymyksiin: Mitä on tapahtunut? Kuka/mikä on tekijänä? Missä on tapahtunut? Miksi on tapahtunut? Mitä seurauksia tapahtuneella on?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Kirjoita uutisen loppuun vielä lisätietoa aiheesta. </a:t>
            </a:r>
          </a:p>
          <a:p>
            <a:pPr marL="0" indent="0">
              <a:buNone/>
            </a:pPr>
            <a:endParaRPr lang="fi-FI" sz="2000">
              <a:solidFill>
                <a:schemeClr val="tx1">
                  <a:alpha val="80000"/>
                </a:schemeClr>
              </a:solidFill>
              <a:cs typeface="Calibri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43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5388ECF-4C93-403E-AF9B-BD909E58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>
                <a:solidFill>
                  <a:srgbClr val="FFFFFF"/>
                </a:solidFill>
                <a:cs typeface="Calibri Light"/>
              </a:rPr>
              <a:t>Kuva ja kuvateksti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80D83D-0CF4-4729-95A1-74AA0ABE3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- Onko uutisessasi aiheeseen kuuluva kuva? </a:t>
            </a:r>
          </a:p>
          <a:p>
            <a:pPr marL="0" indent="0">
              <a:buNone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- Onko kuvan yhteydessä teksti, joka antaa lisäinfoa?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418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B7169B8-2507-43F4-A148-FA791CD9C6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84CBBC7-E047-4749-8BE2-D73BEB969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81934"/>
            <a:ext cx="5257801" cy="5181523"/>
          </a:xfrm>
        </p:spPr>
        <p:txBody>
          <a:bodyPr anchor="b">
            <a:normAutofit/>
          </a:bodyPr>
          <a:lstStyle/>
          <a:p>
            <a:r>
              <a:rPr lang="fi-FI" sz="8000">
                <a:cs typeface="Calibri Light"/>
              </a:rPr>
              <a:t>Uutisen kieli ja jaksotus</a:t>
            </a:r>
            <a:endParaRPr lang="fi-FI" sz="80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73056"/>
            <a:ext cx="0" cy="6476066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2814" y="74031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1594" y="9696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7274" y="1484755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4D8A31-0D5F-47BB-AE2B-EECC7BA7F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9042" y="698643"/>
            <a:ext cx="4124758" cy="530146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Tarkista vielä, eteneekö uutisesi johdonmukaisesti. (Kerrotaanko tärkein asia ensin?)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Onko tekstisi jaettu useampaan kappaleeseen? (suositus: yksi tekstikappale/uutiskysymys)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Ovatko lauseet helposti luettavia, eivätkä esimerkiksi liian pitkiä tai liian lyhyitä?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Onko oikeinkirjoitus kunnossa? (ovatko yhdyssanat ja isot alkukirjaimet paikallaan?)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Ovatko välimerkit paikallaan? </a:t>
            </a:r>
          </a:p>
        </p:txBody>
      </p:sp>
    </p:spTree>
    <p:extLst>
      <p:ext uri="{BB962C8B-B14F-4D97-AF65-F5344CB8AC3E}">
        <p14:creationId xmlns:p14="http://schemas.microsoft.com/office/powerpoint/2010/main" val="38918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Laajakuva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Oman elämäni uutinen</vt:lpstr>
      <vt:lpstr>Uutisen rakenne ja sisältö</vt:lpstr>
      <vt:lpstr>Leipäteksti</vt:lpstr>
      <vt:lpstr>Kuva ja kuvateksti</vt:lpstr>
      <vt:lpstr>Uutisen kieli ja jaksotus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Arola Emmi</dc:creator>
  <cp:lastModifiedBy>Arola Emmi</cp:lastModifiedBy>
  <cp:revision>71</cp:revision>
  <dcterms:created xsi:type="dcterms:W3CDTF">2021-08-18T06:25:11Z</dcterms:created>
  <dcterms:modified xsi:type="dcterms:W3CDTF">2021-08-18T06:40:44Z</dcterms:modified>
</cp:coreProperties>
</file>