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4"/>
  </p:sldMasterIdLst>
  <p:sldIdLst>
    <p:sldId id="256" r:id="rId5"/>
    <p:sldId id="264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58" d="100"/>
          <a:sy n="158" d="100"/>
        </p:scale>
        <p:origin x="27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nttu Mattila" userId="0fcb778d-26b6-4aaa-bba6-220db36d1893" providerId="ADAL" clId="{AC15EED7-4386-479D-9478-B37B6B920687}"/>
    <pc:docChg chg="custSel modSld">
      <pc:chgData name="Minttu Mattila" userId="0fcb778d-26b6-4aaa-bba6-220db36d1893" providerId="ADAL" clId="{AC15EED7-4386-479D-9478-B37B6B920687}" dt="2026-08-27T08:14:43.910" v="25" actId="1076"/>
      <pc:docMkLst>
        <pc:docMk/>
      </pc:docMkLst>
      <pc:sldChg chg="modSp">
        <pc:chgData name="Minttu Mattila" userId="0fcb778d-26b6-4aaa-bba6-220db36d1893" providerId="ADAL" clId="{AC15EED7-4386-479D-9478-B37B6B920687}" dt="2026-08-27T08:11:52.405" v="1" actId="20577"/>
        <pc:sldMkLst>
          <pc:docMk/>
          <pc:sldMk cId="201860685" sldId="256"/>
        </pc:sldMkLst>
        <pc:spChg chg="mod">
          <ac:chgData name="Minttu Mattila" userId="0fcb778d-26b6-4aaa-bba6-220db36d1893" providerId="ADAL" clId="{AC15EED7-4386-479D-9478-B37B6B920687}" dt="2026-08-27T08:11:52.405" v="1" actId="20577"/>
          <ac:spMkLst>
            <pc:docMk/>
            <pc:sldMk cId="201860685" sldId="256"/>
            <ac:spMk id="3" creationId="{00000000-0000-0000-0000-000000000000}"/>
          </ac:spMkLst>
        </pc:spChg>
      </pc:sldChg>
      <pc:sldChg chg="addSp delSp modSp">
        <pc:chgData name="Minttu Mattila" userId="0fcb778d-26b6-4aaa-bba6-220db36d1893" providerId="ADAL" clId="{AC15EED7-4386-479D-9478-B37B6B920687}" dt="2026-08-27T08:14:16.663" v="22" actId="14100"/>
        <pc:sldMkLst>
          <pc:docMk/>
          <pc:sldMk cId="875677141" sldId="259"/>
        </pc:sldMkLst>
        <pc:spChg chg="add mod">
          <ac:chgData name="Minttu Mattila" userId="0fcb778d-26b6-4aaa-bba6-220db36d1893" providerId="ADAL" clId="{AC15EED7-4386-479D-9478-B37B6B920687}" dt="2026-08-27T08:14:08.838" v="18" actId="478"/>
          <ac:spMkLst>
            <pc:docMk/>
            <pc:sldMk cId="875677141" sldId="259"/>
            <ac:spMk id="5" creationId="{E34DA9CE-C7FB-4519-9544-CE61D47D8F15}"/>
          </ac:spMkLst>
        </pc:spChg>
        <pc:picChg chg="del">
          <ac:chgData name="Minttu Mattila" userId="0fcb778d-26b6-4aaa-bba6-220db36d1893" providerId="ADAL" clId="{AC15EED7-4386-479D-9478-B37B6B920687}" dt="2026-08-27T08:14:08.838" v="18" actId="478"/>
          <ac:picMkLst>
            <pc:docMk/>
            <pc:sldMk cId="875677141" sldId="259"/>
            <ac:picMk id="4" creationId="{00000000-0000-0000-0000-000000000000}"/>
          </ac:picMkLst>
        </pc:picChg>
        <pc:picChg chg="add mod">
          <ac:chgData name="Minttu Mattila" userId="0fcb778d-26b6-4aaa-bba6-220db36d1893" providerId="ADAL" clId="{AC15EED7-4386-479D-9478-B37B6B920687}" dt="2026-08-27T08:14:16.663" v="22" actId="14100"/>
          <ac:picMkLst>
            <pc:docMk/>
            <pc:sldMk cId="875677141" sldId="259"/>
            <ac:picMk id="6" creationId="{923C8E72-3C48-4720-AF3A-42B6B47B5748}"/>
          </ac:picMkLst>
        </pc:picChg>
      </pc:sldChg>
      <pc:sldChg chg="addSp delSp modSp">
        <pc:chgData name="Minttu Mattila" userId="0fcb778d-26b6-4aaa-bba6-220db36d1893" providerId="ADAL" clId="{AC15EED7-4386-479D-9478-B37B6B920687}" dt="2026-08-27T08:14:43.910" v="25" actId="1076"/>
        <pc:sldMkLst>
          <pc:docMk/>
          <pc:sldMk cId="518503051" sldId="260"/>
        </pc:sldMkLst>
        <pc:spChg chg="add mod">
          <ac:chgData name="Minttu Mattila" userId="0fcb778d-26b6-4aaa-bba6-220db36d1893" providerId="ADAL" clId="{AC15EED7-4386-479D-9478-B37B6B920687}" dt="2026-08-27T08:14:40.893" v="23" actId="478"/>
          <ac:spMkLst>
            <pc:docMk/>
            <pc:sldMk cId="518503051" sldId="260"/>
            <ac:spMk id="4" creationId="{18EFC029-E433-460C-8D10-B69E9FE882C6}"/>
          </ac:spMkLst>
        </pc:spChg>
        <pc:picChg chg="add mod">
          <ac:chgData name="Minttu Mattila" userId="0fcb778d-26b6-4aaa-bba6-220db36d1893" providerId="ADAL" clId="{AC15EED7-4386-479D-9478-B37B6B920687}" dt="2026-08-27T08:14:43.910" v="25" actId="1076"/>
          <ac:picMkLst>
            <pc:docMk/>
            <pc:sldMk cId="518503051" sldId="260"/>
            <ac:picMk id="5" creationId="{2F9130C9-E04C-42A8-A196-D4CC481EAA59}"/>
          </ac:picMkLst>
        </pc:picChg>
        <pc:picChg chg="del">
          <ac:chgData name="Minttu Mattila" userId="0fcb778d-26b6-4aaa-bba6-220db36d1893" providerId="ADAL" clId="{AC15EED7-4386-479D-9478-B37B6B920687}" dt="2026-08-27T08:14:40.893" v="23" actId="478"/>
          <ac:picMkLst>
            <pc:docMk/>
            <pc:sldMk cId="518503051" sldId="260"/>
            <ac:picMk id="7" creationId="{3B02EF75-99C0-4E05-8D26-70FB40CAD274}"/>
          </ac:picMkLst>
        </pc:picChg>
      </pc:sldChg>
      <pc:sldChg chg="modSp">
        <pc:chgData name="Minttu Mattila" userId="0fcb778d-26b6-4aaa-bba6-220db36d1893" providerId="ADAL" clId="{AC15EED7-4386-479D-9478-B37B6B920687}" dt="2026-08-27T08:12:08.320" v="17" actId="20577"/>
        <pc:sldMkLst>
          <pc:docMk/>
          <pc:sldMk cId="3119992138" sldId="264"/>
        </pc:sldMkLst>
        <pc:spChg chg="mod">
          <ac:chgData name="Minttu Mattila" userId="0fcb778d-26b6-4aaa-bba6-220db36d1893" providerId="ADAL" clId="{AC15EED7-4386-479D-9478-B37B6B920687}" dt="2026-08-27T08:12:08.320" v="17" actId="20577"/>
          <ac:spMkLst>
            <pc:docMk/>
            <pc:sldMk cId="3119992138" sldId="264"/>
            <ac:spMk id="7" creationId="{33992DCF-05E7-4C65-8482-39924E7431D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Opintojaksojen suunnitteleminen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Ykkösten opinto-ohjaus</a:t>
            </a:r>
          </a:p>
          <a:p>
            <a:r>
              <a:rPr lang="fi-FI" dirty="0"/>
              <a:t>Syksy 2026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1860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33992DCF-05E7-4C65-8482-39924E7431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sz="4000" dirty="0"/>
              <a:t>Yhteinen ohjeistus valintojen tekemiseen 1.9. klo 12.00-13.30</a:t>
            </a:r>
          </a:p>
        </p:txBody>
      </p:sp>
    </p:spTree>
    <p:extLst>
      <p:ext uri="{BB962C8B-B14F-4D97-AF65-F5344CB8AC3E}">
        <p14:creationId xmlns:p14="http://schemas.microsoft.com/office/powerpoint/2010/main" val="3119992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57942" y="1123837"/>
            <a:ext cx="3042459" cy="4601183"/>
          </a:xfrm>
        </p:spPr>
        <p:txBody>
          <a:bodyPr>
            <a:normAutofit/>
          </a:bodyPr>
          <a:lstStyle/>
          <a:p>
            <a:r>
              <a:rPr lang="fi-FI" sz="3000" dirty="0"/>
              <a:t>Mistä löydät opintotarjottimen?</a:t>
            </a:r>
            <a:br>
              <a:rPr lang="fi-FI" sz="3000" dirty="0"/>
            </a:br>
            <a:br>
              <a:rPr lang="fi-FI" sz="3000" dirty="0"/>
            </a:br>
            <a:r>
              <a:rPr lang="fi-FI" sz="3000" dirty="0"/>
              <a:t>Kirjautuminen selaimen kautta</a:t>
            </a:r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425" y="863600"/>
            <a:ext cx="6931826" cy="5121275"/>
          </a:xfrm>
        </p:spPr>
      </p:pic>
      <p:cxnSp>
        <p:nvCxnSpPr>
          <p:cNvPr id="5" name="Suora nuoliyhdysviiva 4"/>
          <p:cNvCxnSpPr/>
          <p:nvPr/>
        </p:nvCxnSpPr>
        <p:spPr>
          <a:xfrm flipV="1">
            <a:off x="3142211" y="1123837"/>
            <a:ext cx="5968538" cy="18770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281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 dirty="0"/>
              <a:t>Opintotarjottimeen</a:t>
            </a:r>
          </a:p>
        </p:txBody>
      </p:sp>
      <p:pic>
        <p:nvPicPr>
          <p:cNvPr id="7" name="Sisällön paikkamerkki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1490972"/>
            <a:ext cx="7315200" cy="3866530"/>
          </a:xfrm>
        </p:spPr>
      </p:pic>
      <p:cxnSp>
        <p:nvCxnSpPr>
          <p:cNvPr id="9" name="Suora nuoliyhdysviiva 8"/>
          <p:cNvCxnSpPr/>
          <p:nvPr/>
        </p:nvCxnSpPr>
        <p:spPr>
          <a:xfrm>
            <a:off x="3333404" y="3532909"/>
            <a:ext cx="6600305" cy="16043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0528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Periodit</a:t>
            </a:r>
            <a:br>
              <a:rPr lang="fi-FI" dirty="0"/>
            </a:br>
            <a:r>
              <a:rPr lang="fi-FI" dirty="0"/>
              <a:t>- periodit avautuvat klikkaamassasi järjestyksessä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E34DA9CE-C7FB-4519-9544-CE61D47D8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923C8E72-3C48-4720-AF3A-42B6B47B5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860" y="785522"/>
            <a:ext cx="8099655" cy="534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677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sz="3000" dirty="0"/>
              <a:t>Valintojen tekeminen:</a:t>
            </a:r>
            <a:br>
              <a:rPr lang="fi-FI" sz="3000" dirty="0"/>
            </a:br>
            <a:r>
              <a:rPr lang="fi-FI" sz="3000" dirty="0"/>
              <a:t>- kun opintotarjotin on auki, valinnat tehdään klikkaamalla opintojaksoa</a:t>
            </a:r>
            <a:br>
              <a:rPr lang="fi-FI" sz="3000" dirty="0"/>
            </a:br>
            <a:r>
              <a:rPr lang="fi-FI" sz="3000" dirty="0"/>
              <a:t>- muulloin muutokset opon/rehtorin/aineenopettajan kautta 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8EFC029-E433-460C-8D10-B69E9FE88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2F9130C9-E04C-42A8-A196-D4CC481EA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9662" y="595108"/>
            <a:ext cx="6182588" cy="565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503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600" dirty="0"/>
              <a:t>Opintojaksojen tarkistaminen:</a:t>
            </a:r>
            <a:br>
              <a:rPr lang="fi-FI" sz="2600" dirty="0"/>
            </a:br>
            <a:r>
              <a:rPr lang="fi-FI" sz="2600" dirty="0"/>
              <a:t>- Wilman opinnot-välilehti</a:t>
            </a:r>
            <a:br>
              <a:rPr lang="fi-FI" sz="2600" dirty="0"/>
            </a:br>
            <a:r>
              <a:rPr lang="fi-FI" sz="2600" dirty="0"/>
              <a:t>- HOPS</a:t>
            </a:r>
            <a:br>
              <a:rPr lang="fi-FI" sz="2600" dirty="0"/>
            </a:br>
            <a:r>
              <a:rPr lang="fi-FI" sz="2600" dirty="0"/>
              <a:t>- Tummennetut opintojaksot ovat valintojasi (</a:t>
            </a:r>
            <a:r>
              <a:rPr lang="fi-FI" sz="2600" dirty="0" err="1"/>
              <a:t>huom</a:t>
            </a:r>
            <a:r>
              <a:rPr lang="fi-FI" sz="2600" dirty="0"/>
              <a:t>! päivittyvät n. viikon välein)</a:t>
            </a:r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231" y="863600"/>
            <a:ext cx="6156213" cy="5121275"/>
          </a:xfrm>
        </p:spPr>
      </p:pic>
      <p:cxnSp>
        <p:nvCxnSpPr>
          <p:cNvPr id="6" name="Suora nuoliyhdysviiva 5"/>
          <p:cNvCxnSpPr/>
          <p:nvPr/>
        </p:nvCxnSpPr>
        <p:spPr>
          <a:xfrm flipV="1">
            <a:off x="1512916" y="1213658"/>
            <a:ext cx="7281949" cy="16708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5629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600" dirty="0"/>
              <a:t>Suoritettujen opintojen tarkistaminen:</a:t>
            </a:r>
            <a:br>
              <a:rPr lang="fi-FI" sz="2600" dirty="0"/>
            </a:br>
            <a:r>
              <a:rPr lang="fi-FI" sz="2600" dirty="0"/>
              <a:t>- pysy opinnot-välilehdellä</a:t>
            </a:r>
            <a:br>
              <a:rPr lang="fi-FI" sz="2600" dirty="0"/>
            </a:br>
            <a:r>
              <a:rPr lang="fi-FI" sz="2600" dirty="0"/>
              <a:t>- oikeassa laidassa yhteenveto valinnoista ja suorituksista</a:t>
            </a:r>
            <a:br>
              <a:rPr lang="fi-FI" sz="2600" dirty="0"/>
            </a:br>
            <a:r>
              <a:rPr lang="fi-FI" sz="2600" dirty="0"/>
              <a:t>- </a:t>
            </a:r>
            <a:r>
              <a:rPr lang="fi-FI" sz="2600" dirty="0" err="1"/>
              <a:t>huom</a:t>
            </a:r>
            <a:r>
              <a:rPr lang="fi-FI" sz="2600" dirty="0"/>
              <a:t>! tällä hetkellä kursseina (vastaa kahta opintopistettä)</a:t>
            </a:r>
          </a:p>
        </p:txBody>
      </p:sp>
      <p:cxnSp>
        <p:nvCxnSpPr>
          <p:cNvPr id="6" name="Suora nuoliyhdysviiva 5"/>
          <p:cNvCxnSpPr/>
          <p:nvPr/>
        </p:nvCxnSpPr>
        <p:spPr>
          <a:xfrm flipV="1">
            <a:off x="1953491" y="1123837"/>
            <a:ext cx="3823854" cy="24672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C7523E1D-F2A8-4C42-9F77-1164C963DF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65763" y="1004763"/>
            <a:ext cx="2921150" cy="4838949"/>
          </a:xfrm>
        </p:spPr>
      </p:pic>
    </p:spTree>
    <p:extLst>
      <p:ext uri="{BB962C8B-B14F-4D97-AF65-F5344CB8AC3E}">
        <p14:creationId xmlns:p14="http://schemas.microsoft.com/office/powerpoint/2010/main" val="284899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Kuinka opintojen tulisi edetä?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i-FI" dirty="0"/>
              <a:t>Jos aiot suoriutua lukiosta kolmivuotisen suunnitelman mukaan </a:t>
            </a:r>
            <a:r>
              <a:rPr lang="fi-FI" b="1" dirty="0"/>
              <a:t>opintopisteitä</a:t>
            </a:r>
            <a:r>
              <a:rPr lang="fi-FI" dirty="0"/>
              <a:t> tulisi olla n. </a:t>
            </a:r>
            <a:r>
              <a:rPr lang="fi-FI" b="1" dirty="0"/>
              <a:t>60 ensimmäisen opiskeluvuotesi </a:t>
            </a:r>
            <a:r>
              <a:rPr lang="fi-FI" dirty="0"/>
              <a:t>aikana (~30 valintaa opintotarjottimella)</a:t>
            </a:r>
          </a:p>
          <a:p>
            <a:pPr marL="457200" indent="-457200">
              <a:buFont typeface="+mj-lt"/>
              <a:buAutoNum type="arabicPeriod"/>
            </a:pPr>
            <a:r>
              <a:rPr lang="fi-FI" dirty="0"/>
              <a:t>Jos opiskelusuunnitelmasi on </a:t>
            </a:r>
            <a:r>
              <a:rPr lang="fi-FI" b="1" dirty="0"/>
              <a:t>3½</a:t>
            </a:r>
            <a:r>
              <a:rPr lang="fi-FI" dirty="0"/>
              <a:t> vuoden mittainen, ensimmäiselle vuodelle riittää </a:t>
            </a:r>
            <a:r>
              <a:rPr lang="fi-FI" b="1" dirty="0"/>
              <a:t>noin 48 opintopistettä </a:t>
            </a:r>
            <a:r>
              <a:rPr lang="fi-FI" dirty="0"/>
              <a:t>(~24 valintaa opintotarjottimella).</a:t>
            </a:r>
          </a:p>
          <a:p>
            <a:pPr marL="457200" indent="-457200">
              <a:buFont typeface="+mj-lt"/>
              <a:buAutoNum type="arabicPeriod"/>
            </a:pPr>
            <a:r>
              <a:rPr lang="fi-FI" dirty="0"/>
              <a:t>Jos tarkoituksesi on opiskella lukiossa </a:t>
            </a:r>
            <a:r>
              <a:rPr lang="fi-FI" b="1" dirty="0"/>
              <a:t>neljä</a:t>
            </a:r>
            <a:r>
              <a:rPr lang="fi-FI" dirty="0"/>
              <a:t> vuotta, pidä kiinni opinto-oppaan ohjeesta ”jokaisessa periodissa tulee olla kolmen oppiaineen opetusta”. </a:t>
            </a:r>
            <a:r>
              <a:rPr lang="fi-FI" b="1" dirty="0"/>
              <a:t>Opintopisteitä</a:t>
            </a:r>
            <a:r>
              <a:rPr lang="fi-FI" dirty="0"/>
              <a:t> sinulle tulisi kertyä noin </a:t>
            </a:r>
            <a:r>
              <a:rPr lang="fi-FI" b="1" dirty="0"/>
              <a:t>36</a:t>
            </a:r>
            <a:r>
              <a:rPr lang="fi-FI" dirty="0"/>
              <a:t> ensimmäisen lukuvuoden aikana (~18 valintaa opintotarjottimella).</a:t>
            </a:r>
          </a:p>
          <a:p>
            <a:pPr marL="457200" indent="-457200">
              <a:buFont typeface="+mj-lt"/>
              <a:buAutoNum type="arabicPeriod"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95235417"/>
      </p:ext>
    </p:extLst>
  </p:cSld>
  <p:clrMapOvr>
    <a:masterClrMapping/>
  </p:clrMapOvr>
</p:sld>
</file>

<file path=ppt/theme/theme1.xml><?xml version="1.0" encoding="utf-8"?>
<a:theme xmlns:a="http://schemas.openxmlformats.org/drawingml/2006/main" name="Kehys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0cde16c-764e-4958-96e7-876005d821d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504D73F509261849AFB83137EED7D172" ma:contentTypeVersion="19" ma:contentTypeDescription="Luo uusi asiakirja." ma:contentTypeScope="" ma:versionID="8ea64037ef7e910e7612414d2537328b">
  <xsd:schema xmlns:xsd="http://www.w3.org/2001/XMLSchema" xmlns:xs="http://www.w3.org/2001/XMLSchema" xmlns:p="http://schemas.microsoft.com/office/2006/metadata/properties" xmlns:ns3="80cde16c-764e-4958-96e7-876005d821dc" xmlns:ns4="88061532-7294-4931-baf2-00bfa55d6d93" targetNamespace="http://schemas.microsoft.com/office/2006/metadata/properties" ma:root="true" ma:fieldsID="67c27c6b9f6c8a36b9281d999abd62ac" ns3:_="" ns4:_="">
    <xsd:import namespace="80cde16c-764e-4958-96e7-876005d821dc"/>
    <xsd:import namespace="88061532-7294-4931-baf2-00bfa55d6d9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Location" minOccurs="0"/>
                <xsd:element ref="ns3:MediaServiceSystemTag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cde16c-764e-4958-96e7-876005d821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061532-7294-4931-baf2-00bfa55d6d9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Jakamisvihjeen hajautu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C12AE2-84F5-4CF7-9B82-F7701684E9AB}">
  <ds:schemaRefs>
    <ds:schemaRef ds:uri="http://schemas.microsoft.com/office/2006/documentManagement/types"/>
    <ds:schemaRef ds:uri="88061532-7294-4931-baf2-00bfa55d6d93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80cde16c-764e-4958-96e7-876005d821dc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388DBA0-DBC0-4C43-A2E8-2375407304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FC423E-D2AC-4C46-9BEC-4B90D3E64E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cde16c-764e-4958-96e7-876005d821dc"/>
    <ds:schemaRef ds:uri="88061532-7294-4931-baf2-00bfa55d6d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TM03457475[[fn=Kehys]]</Template>
  <TotalTime>436</TotalTime>
  <Words>188</Words>
  <Application>Microsoft Office PowerPoint</Application>
  <PresentationFormat>Laajakuva</PresentationFormat>
  <Paragraphs>14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3" baseType="lpstr">
      <vt:lpstr>Arial</vt:lpstr>
      <vt:lpstr>Corbel</vt:lpstr>
      <vt:lpstr>Wingdings 2</vt:lpstr>
      <vt:lpstr>Kehys</vt:lpstr>
      <vt:lpstr>Opintojaksojen suunnitteleminen</vt:lpstr>
      <vt:lpstr>PowerPoint-esitys</vt:lpstr>
      <vt:lpstr>Mistä löydät opintotarjottimen?  Kirjautuminen selaimen kautta</vt:lpstr>
      <vt:lpstr>Opintotarjottimeen</vt:lpstr>
      <vt:lpstr>Periodit - periodit avautuvat klikkaamassasi järjestyksessä</vt:lpstr>
      <vt:lpstr>Valintojen tekeminen: - kun opintotarjotin on auki, valinnat tehdään klikkaamalla opintojaksoa - muulloin muutokset opon/rehtorin/aineenopettajan kautta </vt:lpstr>
      <vt:lpstr>Opintojaksojen tarkistaminen: - Wilman opinnot-välilehti - HOPS - Tummennetut opintojaksot ovat valintojasi (huom! päivittyvät n. viikon välein)</vt:lpstr>
      <vt:lpstr>Suoritettujen opintojen tarkistaminen: - pysy opinnot-välilehdellä - oikeassa laidassa yhteenveto valinnoista ja suorituksista - huom! tällä hetkellä kursseina (vastaa kahta opintopistettä)</vt:lpstr>
      <vt:lpstr>Kuinka opintojen tulisi edetä?</vt:lpstr>
    </vt:vector>
  </TitlesOfParts>
  <Company>Laukaan kunta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Kurssivalintojen tekeminen</dc:title>
  <dc:creator>Eveliina Ojala</dc:creator>
  <cp:lastModifiedBy>Minttu Mattila</cp:lastModifiedBy>
  <cp:revision>22</cp:revision>
  <dcterms:created xsi:type="dcterms:W3CDTF">2020-09-07T05:43:58Z</dcterms:created>
  <dcterms:modified xsi:type="dcterms:W3CDTF">2026-08-27T08:15:06Z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0x010100504D73F509261849AFB83137EED7D172</vt:lpwstr>
  </property>
</Properties>
</file>