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4"/>
  </p:notesMasterIdLst>
  <p:sldIdLst>
    <p:sldId id="256" r:id="rId2"/>
    <p:sldId id="264" r:id="rId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252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15. Turvallisuus on perustarve</a:t>
            </a:r>
            <a:br>
              <a:rPr lang="fi-FI" dirty="0"/>
            </a:br>
            <a:br>
              <a:rPr lang="fi-FI" dirty="0"/>
            </a:br>
            <a:r>
              <a:rPr lang="fi-FI" dirty="0"/>
              <a:t>Syventävä tehtävä: Etsi uutisia turvallisuusuhista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Etsi uutisia turvallisuusuhista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500" dirty="0">
                <a:solidFill>
                  <a:srgbClr val="000000"/>
                </a:solidFill>
              </a:rPr>
              <a:t>Lue oppikirjan luvun 15 tietolaatikko </a:t>
            </a:r>
            <a:r>
              <a:rPr lang="fi-FI" sz="6500" i="1" dirty="0">
                <a:solidFill>
                  <a:srgbClr val="000000"/>
                </a:solidFill>
              </a:rPr>
              <a:t>Suomeen kohdistuvia turvallisuusuhkia</a:t>
            </a:r>
            <a:r>
              <a:rPr lang="fi-FI" sz="6500" dirty="0">
                <a:solidFill>
                  <a:srgbClr val="000000"/>
                </a:solidFill>
              </a:rPr>
              <a:t> ja tee tehtävät.</a:t>
            </a:r>
          </a:p>
          <a:p>
            <a:pPr marL="127000" lvl="0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500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Valitse viisi tietolaatikossa esitetyistä turvallisuusuhista. Etsi jokaisesta uhasta yksi sitä koskeva uutinen. 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Tiivistä uutisten sisällöt.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rabicPeriod"/>
            </a:pPr>
            <a:r>
              <a:rPr lang="fi-FI" sz="6500" dirty="0">
                <a:solidFill>
                  <a:srgbClr val="000000"/>
                </a:solidFill>
              </a:rPr>
              <a:t>Arvioi uutisissa ilmenneiden uhkien merkitystä ja todennäköisyyttä. Kuinka uhka toteutuessaan vaikuttaisi seuraaviin asioihin?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sinä ja lähipiirisi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yhteiskunta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talous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ympäristö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globaali turvallisuus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arvot ja asenteet</a:t>
            </a:r>
          </a:p>
          <a:p>
            <a:pPr marL="1727200" lvl="1" indent="-114300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5900" dirty="0">
                <a:solidFill>
                  <a:srgbClr val="000000"/>
                </a:solidFill>
              </a:rPr>
              <a:t>kansainväliset suhteet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931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84</Words>
  <Application>Microsoft Office PowerPoint</Application>
  <PresentationFormat>Mukautettu</PresentationFormat>
  <Paragraphs>18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15. Turvallisuus on perustarve  Syventävä tehtävä: Etsi uutisia turvallisuusuhista</vt:lpstr>
      <vt:lpstr>Etsi uutisia turvallisuusuhista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15 Syventävä tehtävä</dc:title>
  <dc:creator>Mika Kortelainen</dc:creator>
  <cp:lastModifiedBy>Kaartinen Minna</cp:lastModifiedBy>
  <cp:revision>23</cp:revision>
  <dcterms:modified xsi:type="dcterms:W3CDTF">2023-09-25T10:07:36Z</dcterms:modified>
</cp:coreProperties>
</file>