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1" r:id="rId6"/>
    <p:sldId id="264" r:id="rId7"/>
    <p:sldId id="259" r:id="rId8"/>
    <p:sldId id="265" r:id="rId9"/>
    <p:sldId id="266" r:id="rId10"/>
    <p:sldId id="267" r:id="rId11"/>
    <p:sldId id="268" r:id="rId12"/>
    <p:sldId id="269" r:id="rId13"/>
    <p:sldId id="270" r:id="rId14"/>
    <p:sldId id="271" r:id="rId15"/>
    <p:sldId id="272" r:id="rId16"/>
    <p:sldId id="26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FBAE5-D0B7-A54A-F6EF-34E7C987F510}" v="10" dt="2020-04-02T09:36:50.861"/>
    <p1510:client id="{73ED6D47-6312-D98F-DC5E-09333DF8F121}" v="52" dt="2020-04-05T12:03:38.115"/>
    <p1510:client id="{E10B6AA9-7A74-B1AC-2FBF-951949920B68}" v="67" dt="2020-04-03T06:35:58.283"/>
    <p1510:client id="{FF1D7430-0C46-45ED-BB4C-764477138BB5}" v="60" dt="2020-04-02T09:54:56.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ja J Saastamoinen" userId="S::ronja.saastamoinen@edu.savonia.fi::bcdae74e-39cf-47ed-98c9-42659ddb4255" providerId="AD" clId="Web-{800184F0-D002-D820-B671-3B63D37DD136}"/>
    <pc:docChg chg="addSld modSld">
      <pc:chgData name="Ronja J Saastamoinen" userId="S::ronja.saastamoinen@edu.savonia.fi::bcdae74e-39cf-47ed-98c9-42659ddb4255" providerId="AD" clId="Web-{800184F0-D002-D820-B671-3B63D37DD136}" dt="2020-03-31T11:57:33.540" v="2851" actId="14100"/>
      <pc:docMkLst>
        <pc:docMk/>
      </pc:docMkLst>
      <pc:sldChg chg="modSp">
        <pc:chgData name="Ronja J Saastamoinen" userId="S::ronja.saastamoinen@edu.savonia.fi::bcdae74e-39cf-47ed-98c9-42659ddb4255" providerId="AD" clId="Web-{800184F0-D002-D820-B671-3B63D37DD136}" dt="2020-03-31T11:28:59.524" v="383" actId="1076"/>
        <pc:sldMkLst>
          <pc:docMk/>
          <pc:sldMk cId="2272996678" sldId="257"/>
        </pc:sldMkLst>
        <pc:spChg chg="mod">
          <ac:chgData name="Ronja J Saastamoinen" userId="S::ronja.saastamoinen@edu.savonia.fi::bcdae74e-39cf-47ed-98c9-42659ddb4255" providerId="AD" clId="Web-{800184F0-D002-D820-B671-3B63D37DD136}" dt="2020-03-31T11:28:59.524" v="383" actId="1076"/>
          <ac:spMkLst>
            <pc:docMk/>
            <pc:sldMk cId="2272996678" sldId="257"/>
            <ac:spMk id="3" creationId="{1F51487B-A346-4730-AF9C-071B058C0D9A}"/>
          </ac:spMkLst>
        </pc:spChg>
      </pc:sldChg>
      <pc:sldChg chg="modSp">
        <pc:chgData name="Ronja J Saastamoinen" userId="S::ronja.saastamoinen@edu.savonia.fi::bcdae74e-39cf-47ed-98c9-42659ddb4255" providerId="AD" clId="Web-{800184F0-D002-D820-B671-3B63D37DD136}" dt="2020-03-31T11:49:59.262" v="2361" actId="20577"/>
        <pc:sldMkLst>
          <pc:docMk/>
          <pc:sldMk cId="2026004715" sldId="258"/>
        </pc:sldMkLst>
        <pc:spChg chg="mod">
          <ac:chgData name="Ronja J Saastamoinen" userId="S::ronja.saastamoinen@edu.savonia.fi::bcdae74e-39cf-47ed-98c9-42659ddb4255" providerId="AD" clId="Web-{800184F0-D002-D820-B671-3B63D37DD136}" dt="2020-03-31T11:49:59.262" v="2361" actId="20577"/>
          <ac:spMkLst>
            <pc:docMk/>
            <pc:sldMk cId="2026004715" sldId="258"/>
            <ac:spMk id="3" creationId="{36DD7737-91AB-4877-9C3A-B1B625683586}"/>
          </ac:spMkLst>
        </pc:spChg>
      </pc:sldChg>
      <pc:sldChg chg="modSp">
        <pc:chgData name="Ronja J Saastamoinen" userId="S::ronja.saastamoinen@edu.savonia.fi::bcdae74e-39cf-47ed-98c9-42659ddb4255" providerId="AD" clId="Web-{800184F0-D002-D820-B671-3B63D37DD136}" dt="2020-03-31T11:52:24.042" v="2525" actId="20577"/>
        <pc:sldMkLst>
          <pc:docMk/>
          <pc:sldMk cId="3699827578" sldId="261"/>
        </pc:sldMkLst>
        <pc:spChg chg="mod">
          <ac:chgData name="Ronja J Saastamoinen" userId="S::ronja.saastamoinen@edu.savonia.fi::bcdae74e-39cf-47ed-98c9-42659ddb4255" providerId="AD" clId="Web-{800184F0-D002-D820-B671-3B63D37DD136}" dt="2020-03-31T11:52:24.042" v="2525" actId="20577"/>
          <ac:spMkLst>
            <pc:docMk/>
            <pc:sldMk cId="3699827578" sldId="261"/>
            <ac:spMk id="3" creationId="{3CCB41D1-7E35-41F1-ADAE-DD5E039A077E}"/>
          </ac:spMkLst>
        </pc:spChg>
      </pc:sldChg>
      <pc:sldChg chg="modSp new">
        <pc:chgData name="Ronja J Saastamoinen" userId="S::ronja.saastamoinen@edu.savonia.fi::bcdae74e-39cf-47ed-98c9-42659ddb4255" providerId="AD" clId="Web-{800184F0-D002-D820-B671-3B63D37DD136}" dt="2020-03-31T11:51:44.746" v="2431" actId="20577"/>
        <pc:sldMkLst>
          <pc:docMk/>
          <pc:sldMk cId="3567441129" sldId="263"/>
        </pc:sldMkLst>
        <pc:spChg chg="mod">
          <ac:chgData name="Ronja J Saastamoinen" userId="S::ronja.saastamoinen@edu.savonia.fi::bcdae74e-39cf-47ed-98c9-42659ddb4255" providerId="AD" clId="Web-{800184F0-D002-D820-B671-3B63D37DD136}" dt="2020-03-31T11:45:36.171" v="1914" actId="20577"/>
          <ac:spMkLst>
            <pc:docMk/>
            <pc:sldMk cId="3567441129" sldId="263"/>
            <ac:spMk id="2" creationId="{4891E10A-63B0-4A6F-A1C2-78C41F5D0861}"/>
          </ac:spMkLst>
        </pc:spChg>
        <pc:spChg chg="mod">
          <ac:chgData name="Ronja J Saastamoinen" userId="S::ronja.saastamoinen@edu.savonia.fi::bcdae74e-39cf-47ed-98c9-42659ddb4255" providerId="AD" clId="Web-{800184F0-D002-D820-B671-3B63D37DD136}" dt="2020-03-31T11:51:44.746" v="2431" actId="20577"/>
          <ac:spMkLst>
            <pc:docMk/>
            <pc:sldMk cId="3567441129" sldId="263"/>
            <ac:spMk id="3" creationId="{FEA1FC95-668A-48A3-B51A-C777183021A4}"/>
          </ac:spMkLst>
        </pc:spChg>
      </pc:sldChg>
      <pc:sldChg chg="modSp new">
        <pc:chgData name="Ronja J Saastamoinen" userId="S::ronja.saastamoinen@edu.savonia.fi::bcdae74e-39cf-47ed-98c9-42659ddb4255" providerId="AD" clId="Web-{800184F0-D002-D820-B671-3B63D37DD136}" dt="2020-03-31T11:57:33.540" v="2851" actId="14100"/>
        <pc:sldMkLst>
          <pc:docMk/>
          <pc:sldMk cId="1759556899" sldId="264"/>
        </pc:sldMkLst>
        <pc:spChg chg="mod">
          <ac:chgData name="Ronja J Saastamoinen" userId="S::ronja.saastamoinen@edu.savonia.fi::bcdae74e-39cf-47ed-98c9-42659ddb4255" providerId="AD" clId="Web-{800184F0-D002-D820-B671-3B63D37DD136}" dt="2020-03-31T11:53:56.510" v="2539" actId="20577"/>
          <ac:spMkLst>
            <pc:docMk/>
            <pc:sldMk cId="1759556899" sldId="264"/>
            <ac:spMk id="2" creationId="{18075658-D9E3-4FD2-AD88-64D339040B77}"/>
          </ac:spMkLst>
        </pc:spChg>
        <pc:spChg chg="mod">
          <ac:chgData name="Ronja J Saastamoinen" userId="S::ronja.saastamoinen@edu.savonia.fi::bcdae74e-39cf-47ed-98c9-42659ddb4255" providerId="AD" clId="Web-{800184F0-D002-D820-B671-3B63D37DD136}" dt="2020-03-31T11:57:33.540" v="2851" actId="14100"/>
          <ac:spMkLst>
            <pc:docMk/>
            <pc:sldMk cId="1759556899" sldId="264"/>
            <ac:spMk id="3" creationId="{2088EDE3-9C42-464C-AD38-285CAD2680B9}"/>
          </ac:spMkLst>
        </pc:spChg>
      </pc:sldChg>
    </pc:docChg>
  </pc:docChgLst>
  <pc:docChgLst>
    <pc:chgData name="Ronja J Saastamoinen" userId="S::ronja.saastamoinen@edu.savonia.fi::bcdae74e-39cf-47ed-98c9-42659ddb4255" providerId="AD" clId="Web-{73ED6D47-6312-D98F-DC5E-09333DF8F121}"/>
    <pc:docChg chg="modSld">
      <pc:chgData name="Ronja J Saastamoinen" userId="S::ronja.saastamoinen@edu.savonia.fi::bcdae74e-39cf-47ed-98c9-42659ddb4255" providerId="AD" clId="Web-{73ED6D47-6312-D98F-DC5E-09333DF8F121}" dt="2020-04-05T12:03:38.115" v="51" actId="20577"/>
      <pc:docMkLst>
        <pc:docMk/>
      </pc:docMkLst>
      <pc:sldChg chg="modSp">
        <pc:chgData name="Ronja J Saastamoinen" userId="S::ronja.saastamoinen@edu.savonia.fi::bcdae74e-39cf-47ed-98c9-42659ddb4255" providerId="AD" clId="Web-{73ED6D47-6312-D98F-DC5E-09333DF8F121}" dt="2020-04-05T12:03:38.115" v="50" actId="20577"/>
        <pc:sldMkLst>
          <pc:docMk/>
          <pc:sldMk cId="1750272565" sldId="272"/>
        </pc:sldMkLst>
        <pc:spChg chg="mod">
          <ac:chgData name="Ronja J Saastamoinen" userId="S::ronja.saastamoinen@edu.savonia.fi::bcdae74e-39cf-47ed-98c9-42659ddb4255" providerId="AD" clId="Web-{73ED6D47-6312-D98F-DC5E-09333DF8F121}" dt="2020-04-05T12:03:38.115" v="50" actId="20577"/>
          <ac:spMkLst>
            <pc:docMk/>
            <pc:sldMk cId="1750272565" sldId="272"/>
            <ac:spMk id="3" creationId="{2589B9CF-A7EB-4605-A43C-0702A856385E}"/>
          </ac:spMkLst>
        </pc:spChg>
      </pc:sldChg>
    </pc:docChg>
  </pc:docChgLst>
  <pc:docChgLst>
    <pc:chgData name="Ronja J Saastamoinen" userId="S::ronja.saastamoinen@edu.savonia.fi::bcdae74e-39cf-47ed-98c9-42659ddb4255" providerId="AD" clId="Web-{552FBAE5-D0B7-A54A-F6EF-34E7C987F510}"/>
    <pc:docChg chg="modSld">
      <pc:chgData name="Ronja J Saastamoinen" userId="S::ronja.saastamoinen@edu.savonia.fi::bcdae74e-39cf-47ed-98c9-42659ddb4255" providerId="AD" clId="Web-{552FBAE5-D0B7-A54A-F6EF-34E7C987F510}" dt="2020-04-02T09:36:50.251" v="8" actId="20577"/>
      <pc:docMkLst>
        <pc:docMk/>
      </pc:docMkLst>
      <pc:sldChg chg="modSp">
        <pc:chgData name="Ronja J Saastamoinen" userId="S::ronja.saastamoinen@edu.savonia.fi::bcdae74e-39cf-47ed-98c9-42659ddb4255" providerId="AD" clId="Web-{552FBAE5-D0B7-A54A-F6EF-34E7C987F510}" dt="2020-04-02T09:36:48.798" v="6" actId="20577"/>
        <pc:sldMkLst>
          <pc:docMk/>
          <pc:sldMk cId="1759556899" sldId="264"/>
        </pc:sldMkLst>
        <pc:spChg chg="mod">
          <ac:chgData name="Ronja J Saastamoinen" userId="S::ronja.saastamoinen@edu.savonia.fi::bcdae74e-39cf-47ed-98c9-42659ddb4255" providerId="AD" clId="Web-{552FBAE5-D0B7-A54A-F6EF-34E7C987F510}" dt="2020-04-02T09:36:48.798" v="6" actId="20577"/>
          <ac:spMkLst>
            <pc:docMk/>
            <pc:sldMk cId="1759556899" sldId="264"/>
            <ac:spMk id="3" creationId="{2088EDE3-9C42-464C-AD38-285CAD2680B9}"/>
          </ac:spMkLst>
        </pc:spChg>
      </pc:sldChg>
    </pc:docChg>
  </pc:docChgLst>
  <pc:docChgLst>
    <pc:chgData name="Ronja J Saastamoinen" userId="S::ronja.saastamoinen@edu.savonia.fi::bcdae74e-39cf-47ed-98c9-42659ddb4255" providerId="AD" clId="Web-{2B0A4C06-1D59-E736-A337-709231D2DC90}"/>
    <pc:docChg chg="addSld modSld">
      <pc:chgData name="Ronja J Saastamoinen" userId="S::ronja.saastamoinen@edu.savonia.fi::bcdae74e-39cf-47ed-98c9-42659ddb4255" providerId="AD" clId="Web-{2B0A4C06-1D59-E736-A337-709231D2DC90}" dt="2020-03-18T13:00:57.624" v="3735" actId="20577"/>
      <pc:docMkLst>
        <pc:docMk/>
      </pc:docMkLst>
      <pc:sldChg chg="modSp">
        <pc:chgData name="Ronja J Saastamoinen" userId="S::ronja.saastamoinen@edu.savonia.fi::bcdae74e-39cf-47ed-98c9-42659ddb4255" providerId="AD" clId="Web-{2B0A4C06-1D59-E736-A337-709231D2DC90}" dt="2020-03-18T12:58:21.798" v="3410" actId="20577"/>
        <pc:sldMkLst>
          <pc:docMk/>
          <pc:sldMk cId="2272996678" sldId="257"/>
        </pc:sldMkLst>
        <pc:spChg chg="mod">
          <ac:chgData name="Ronja J Saastamoinen" userId="S::ronja.saastamoinen@edu.savonia.fi::bcdae74e-39cf-47ed-98c9-42659ddb4255" providerId="AD" clId="Web-{2B0A4C06-1D59-E736-A337-709231D2DC90}" dt="2020-03-18T12:37:37.436" v="74" actId="20577"/>
          <ac:spMkLst>
            <pc:docMk/>
            <pc:sldMk cId="2272996678" sldId="257"/>
            <ac:spMk id="2" creationId="{323DAE79-07D4-4FB3-B609-E933499A32D5}"/>
          </ac:spMkLst>
        </pc:spChg>
        <pc:spChg chg="mod">
          <ac:chgData name="Ronja J Saastamoinen" userId="S::ronja.saastamoinen@edu.savonia.fi::bcdae74e-39cf-47ed-98c9-42659ddb4255" providerId="AD" clId="Web-{2B0A4C06-1D59-E736-A337-709231D2DC90}" dt="2020-03-18T12:58:21.798" v="3410" actId="20577"/>
          <ac:spMkLst>
            <pc:docMk/>
            <pc:sldMk cId="2272996678" sldId="257"/>
            <ac:spMk id="3" creationId="{1F51487B-A346-4730-AF9C-071B058C0D9A}"/>
          </ac:spMkLst>
        </pc:spChg>
      </pc:sldChg>
      <pc:sldChg chg="modSp">
        <pc:chgData name="Ronja J Saastamoinen" userId="S::ronja.saastamoinen@edu.savonia.fi::bcdae74e-39cf-47ed-98c9-42659ddb4255" providerId="AD" clId="Web-{2B0A4C06-1D59-E736-A337-709231D2DC90}" dt="2020-03-18T12:59:52.469" v="3603" actId="20577"/>
        <pc:sldMkLst>
          <pc:docMk/>
          <pc:sldMk cId="2026004715" sldId="258"/>
        </pc:sldMkLst>
        <pc:spChg chg="mod">
          <ac:chgData name="Ronja J Saastamoinen" userId="S::ronja.saastamoinen@edu.savonia.fi::bcdae74e-39cf-47ed-98c9-42659ddb4255" providerId="AD" clId="Web-{2B0A4C06-1D59-E736-A337-709231D2DC90}" dt="2020-03-18T12:37:44.702" v="87" actId="20577"/>
          <ac:spMkLst>
            <pc:docMk/>
            <pc:sldMk cId="2026004715" sldId="258"/>
            <ac:spMk id="2" creationId="{B127AA63-A3F2-4495-8ACE-ED07DC651C3F}"/>
          </ac:spMkLst>
        </pc:spChg>
        <pc:spChg chg="mod">
          <ac:chgData name="Ronja J Saastamoinen" userId="S::ronja.saastamoinen@edu.savonia.fi::bcdae74e-39cf-47ed-98c9-42659ddb4255" providerId="AD" clId="Web-{2B0A4C06-1D59-E736-A337-709231D2DC90}" dt="2020-03-18T12:59:52.469" v="3603" actId="20577"/>
          <ac:spMkLst>
            <pc:docMk/>
            <pc:sldMk cId="2026004715" sldId="258"/>
            <ac:spMk id="3" creationId="{36DD7737-91AB-4877-9C3A-B1B625683586}"/>
          </ac:spMkLst>
        </pc:spChg>
      </pc:sldChg>
      <pc:sldChg chg="modSp">
        <pc:chgData name="Ronja J Saastamoinen" userId="S::ronja.saastamoinen@edu.savonia.fi::bcdae74e-39cf-47ed-98c9-42659ddb4255" providerId="AD" clId="Web-{2B0A4C06-1D59-E736-A337-709231D2DC90}" dt="2020-03-18T12:38:16.061" v="140" actId="20577"/>
        <pc:sldMkLst>
          <pc:docMk/>
          <pc:sldMk cId="2764241917" sldId="259"/>
        </pc:sldMkLst>
        <pc:spChg chg="mod">
          <ac:chgData name="Ronja J Saastamoinen" userId="S::ronja.saastamoinen@edu.savonia.fi::bcdae74e-39cf-47ed-98c9-42659ddb4255" providerId="AD" clId="Web-{2B0A4C06-1D59-E736-A337-709231D2DC90}" dt="2020-03-18T12:38:16.061" v="140" actId="20577"/>
          <ac:spMkLst>
            <pc:docMk/>
            <pc:sldMk cId="2764241917" sldId="259"/>
            <ac:spMk id="2" creationId="{7866ABA3-34EE-48CC-A77F-85DE4F967B74}"/>
          </ac:spMkLst>
        </pc:spChg>
      </pc:sldChg>
      <pc:sldChg chg="modSp new">
        <pc:chgData name="Ronja J Saastamoinen" userId="S::ronja.saastamoinen@edu.savonia.fi::bcdae74e-39cf-47ed-98c9-42659ddb4255" providerId="AD" clId="Web-{2B0A4C06-1D59-E736-A337-709231D2DC90}" dt="2020-03-18T12:39:52.482" v="318" actId="20577"/>
        <pc:sldMkLst>
          <pc:docMk/>
          <pc:sldMk cId="2628346988" sldId="260"/>
        </pc:sldMkLst>
        <pc:spChg chg="mod">
          <ac:chgData name="Ronja J Saastamoinen" userId="S::ronja.saastamoinen@edu.savonia.fi::bcdae74e-39cf-47ed-98c9-42659ddb4255" providerId="AD" clId="Web-{2B0A4C06-1D59-E736-A337-709231D2DC90}" dt="2020-03-18T12:39:12.435" v="237" actId="20577"/>
          <ac:spMkLst>
            <pc:docMk/>
            <pc:sldMk cId="2628346988" sldId="260"/>
            <ac:spMk id="2" creationId="{A343AD18-8EBA-4888-A86D-22E8AE58588A}"/>
          </ac:spMkLst>
        </pc:spChg>
        <pc:spChg chg="mod">
          <ac:chgData name="Ronja J Saastamoinen" userId="S::ronja.saastamoinen@edu.savonia.fi::bcdae74e-39cf-47ed-98c9-42659ddb4255" providerId="AD" clId="Web-{2B0A4C06-1D59-E736-A337-709231D2DC90}" dt="2020-03-18T12:39:52.482" v="318" actId="20577"/>
          <ac:spMkLst>
            <pc:docMk/>
            <pc:sldMk cId="2628346988" sldId="260"/>
            <ac:spMk id="3" creationId="{CB5458CC-1723-4EC4-A86F-82B85E2323D5}"/>
          </ac:spMkLst>
        </pc:spChg>
      </pc:sldChg>
      <pc:sldChg chg="modSp new">
        <pc:chgData name="Ronja J Saastamoinen" userId="S::ronja.saastamoinen@edu.savonia.fi::bcdae74e-39cf-47ed-98c9-42659ddb4255" providerId="AD" clId="Web-{2B0A4C06-1D59-E736-A337-709231D2DC90}" dt="2020-03-18T13:00:55.671" v="3733" actId="20577"/>
        <pc:sldMkLst>
          <pc:docMk/>
          <pc:sldMk cId="3699827578" sldId="261"/>
        </pc:sldMkLst>
        <pc:spChg chg="mod">
          <ac:chgData name="Ronja J Saastamoinen" userId="S::ronja.saastamoinen@edu.savonia.fi::bcdae74e-39cf-47ed-98c9-42659ddb4255" providerId="AD" clId="Web-{2B0A4C06-1D59-E736-A337-709231D2DC90}" dt="2020-03-18T12:49:12.398" v="1700" actId="20577"/>
          <ac:spMkLst>
            <pc:docMk/>
            <pc:sldMk cId="3699827578" sldId="261"/>
            <ac:spMk id="2" creationId="{D2A2E6E8-AD0E-465D-A06F-3D83DDD5962B}"/>
          </ac:spMkLst>
        </pc:spChg>
        <pc:spChg chg="mod">
          <ac:chgData name="Ronja J Saastamoinen" userId="S::ronja.saastamoinen@edu.savonia.fi::bcdae74e-39cf-47ed-98c9-42659ddb4255" providerId="AD" clId="Web-{2B0A4C06-1D59-E736-A337-709231D2DC90}" dt="2020-03-18T13:00:55.671" v="3733" actId="20577"/>
          <ac:spMkLst>
            <pc:docMk/>
            <pc:sldMk cId="3699827578" sldId="261"/>
            <ac:spMk id="3" creationId="{3CCB41D1-7E35-41F1-ADAE-DD5E039A077E}"/>
          </ac:spMkLst>
        </pc:spChg>
      </pc:sldChg>
    </pc:docChg>
  </pc:docChgLst>
  <pc:docChgLst>
    <pc:chgData name="Ronja J Saastamoinen" userId="S::ronja.saastamoinen@edu.savonia.fi::bcdae74e-39cf-47ed-98c9-42659ddb4255" providerId="AD" clId="Web-{C56821F1-FE2F-CF01-826F-0F1D06CCB038}"/>
    <pc:docChg chg="addSld modSld">
      <pc:chgData name="Ronja J Saastamoinen" userId="S::ronja.saastamoinen@edu.savonia.fi::bcdae74e-39cf-47ed-98c9-42659ddb4255" providerId="AD" clId="Web-{C56821F1-FE2F-CF01-826F-0F1D06CCB038}" dt="2020-03-23T17:45:44.156" v="72" actId="20577"/>
      <pc:docMkLst>
        <pc:docMk/>
      </pc:docMkLst>
      <pc:sldChg chg="modSp">
        <pc:chgData name="Ronja J Saastamoinen" userId="S::ronja.saastamoinen@edu.savonia.fi::bcdae74e-39cf-47ed-98c9-42659ddb4255" providerId="AD" clId="Web-{C56821F1-FE2F-CF01-826F-0F1D06CCB038}" dt="2020-03-23T17:45:43.094" v="70" actId="20577"/>
        <pc:sldMkLst>
          <pc:docMk/>
          <pc:sldMk cId="2272996678" sldId="257"/>
        </pc:sldMkLst>
        <pc:spChg chg="mod">
          <ac:chgData name="Ronja J Saastamoinen" userId="S::ronja.saastamoinen@edu.savonia.fi::bcdae74e-39cf-47ed-98c9-42659ddb4255" providerId="AD" clId="Web-{C56821F1-FE2F-CF01-826F-0F1D06CCB038}" dt="2020-03-23T17:45:43.094" v="70" actId="20577"/>
          <ac:spMkLst>
            <pc:docMk/>
            <pc:sldMk cId="2272996678" sldId="257"/>
            <ac:spMk id="3" creationId="{1F51487B-A346-4730-AF9C-071B058C0D9A}"/>
          </ac:spMkLst>
        </pc:spChg>
      </pc:sldChg>
      <pc:sldChg chg="modSp">
        <pc:chgData name="Ronja J Saastamoinen" userId="S::ronja.saastamoinen@edu.savonia.fi::bcdae74e-39cf-47ed-98c9-42659ddb4255" providerId="AD" clId="Web-{C56821F1-FE2F-CF01-826F-0F1D06CCB038}" dt="2020-03-23T17:43:17.501" v="56" actId="20577"/>
        <pc:sldMkLst>
          <pc:docMk/>
          <pc:sldMk cId="2026004715" sldId="258"/>
        </pc:sldMkLst>
        <pc:spChg chg="mod">
          <ac:chgData name="Ronja J Saastamoinen" userId="S::ronja.saastamoinen@edu.savonia.fi::bcdae74e-39cf-47ed-98c9-42659ddb4255" providerId="AD" clId="Web-{C56821F1-FE2F-CF01-826F-0F1D06CCB038}" dt="2020-03-23T17:43:17.501" v="56" actId="20577"/>
          <ac:spMkLst>
            <pc:docMk/>
            <pc:sldMk cId="2026004715" sldId="258"/>
            <ac:spMk id="3" creationId="{36DD7737-91AB-4877-9C3A-B1B625683586}"/>
          </ac:spMkLst>
        </pc:spChg>
      </pc:sldChg>
      <pc:sldChg chg="modSp">
        <pc:chgData name="Ronja J Saastamoinen" userId="S::ronja.saastamoinen@edu.savonia.fi::bcdae74e-39cf-47ed-98c9-42659ddb4255" providerId="AD" clId="Web-{C56821F1-FE2F-CF01-826F-0F1D06CCB038}" dt="2020-03-23T17:43:33.798" v="59" actId="20577"/>
        <pc:sldMkLst>
          <pc:docMk/>
          <pc:sldMk cId="3699827578" sldId="261"/>
        </pc:sldMkLst>
        <pc:spChg chg="mod">
          <ac:chgData name="Ronja J Saastamoinen" userId="S::ronja.saastamoinen@edu.savonia.fi::bcdae74e-39cf-47ed-98c9-42659ddb4255" providerId="AD" clId="Web-{C56821F1-FE2F-CF01-826F-0F1D06CCB038}" dt="2020-03-23T17:43:33.798" v="59" actId="20577"/>
          <ac:spMkLst>
            <pc:docMk/>
            <pc:sldMk cId="3699827578" sldId="261"/>
            <ac:spMk id="3" creationId="{3CCB41D1-7E35-41F1-ADAE-DD5E039A077E}"/>
          </ac:spMkLst>
        </pc:spChg>
      </pc:sldChg>
      <pc:sldChg chg="modSp new">
        <pc:chgData name="Ronja J Saastamoinen" userId="S::ronja.saastamoinen@edu.savonia.fi::bcdae74e-39cf-47ed-98c9-42659ddb4255" providerId="AD" clId="Web-{C56821F1-FE2F-CF01-826F-0F1D06CCB038}" dt="2020-03-23T17:45:32.312" v="67" actId="20577"/>
        <pc:sldMkLst>
          <pc:docMk/>
          <pc:sldMk cId="1949514021" sldId="262"/>
        </pc:sldMkLst>
        <pc:spChg chg="mod">
          <ac:chgData name="Ronja J Saastamoinen" userId="S::ronja.saastamoinen@edu.savonia.fi::bcdae74e-39cf-47ed-98c9-42659ddb4255" providerId="AD" clId="Web-{C56821F1-FE2F-CF01-826F-0F1D06CCB038}" dt="2020-03-23T17:45:32.312" v="67" actId="20577"/>
          <ac:spMkLst>
            <pc:docMk/>
            <pc:sldMk cId="1949514021" sldId="262"/>
            <ac:spMk id="2" creationId="{7E6C55A3-A6FC-402D-BB1F-4B3CFC693382}"/>
          </ac:spMkLst>
        </pc:spChg>
      </pc:sldChg>
    </pc:docChg>
  </pc:docChgLst>
  <pc:docChgLst>
    <pc:chgData name="Ronja J Saastamoinen" userId="S::ronja.saastamoinen@edu.savonia.fi::bcdae74e-39cf-47ed-98c9-42659ddb4255" providerId="AD" clId="Web-{360EACEF-8DDD-7FE4-7AD2-F6190452FD28}"/>
    <pc:docChg chg="addSld modSld">
      <pc:chgData name="Ronja J Saastamoinen" userId="S::ronja.saastamoinen@edu.savonia.fi::bcdae74e-39cf-47ed-98c9-42659ddb4255" providerId="AD" clId="Web-{360EACEF-8DDD-7FE4-7AD2-F6190452FD28}" dt="2020-03-31T13:05:06.208" v="93" actId="20577"/>
      <pc:docMkLst>
        <pc:docMk/>
      </pc:docMkLst>
      <pc:sldChg chg="modSp">
        <pc:chgData name="Ronja J Saastamoinen" userId="S::ronja.saastamoinen@edu.savonia.fi::bcdae74e-39cf-47ed-98c9-42659ddb4255" providerId="AD" clId="Web-{360EACEF-8DDD-7FE4-7AD2-F6190452FD28}" dt="2020-03-31T13:04:12.052" v="22" actId="20577"/>
        <pc:sldMkLst>
          <pc:docMk/>
          <pc:sldMk cId="782385677" sldId="256"/>
        </pc:sldMkLst>
        <pc:spChg chg="mod">
          <ac:chgData name="Ronja J Saastamoinen" userId="S::ronja.saastamoinen@edu.savonia.fi::bcdae74e-39cf-47ed-98c9-42659ddb4255" providerId="AD" clId="Web-{360EACEF-8DDD-7FE4-7AD2-F6190452FD28}" dt="2020-03-31T13:04:12.052" v="22" actId="20577"/>
          <ac:spMkLst>
            <pc:docMk/>
            <pc:sldMk cId="782385677" sldId="256"/>
            <ac:spMk id="3" creationId="{00000000-0000-0000-0000-000000000000}"/>
          </ac:spMkLst>
        </pc:spChg>
      </pc:sldChg>
      <pc:sldChg chg="modSp new">
        <pc:chgData name="Ronja J Saastamoinen" userId="S::ronja.saastamoinen@edu.savonia.fi::bcdae74e-39cf-47ed-98c9-42659ddb4255" providerId="AD" clId="Web-{360EACEF-8DDD-7FE4-7AD2-F6190452FD28}" dt="2020-03-31T13:05:06.208" v="92" actId="20577"/>
        <pc:sldMkLst>
          <pc:docMk/>
          <pc:sldMk cId="400402105" sldId="267"/>
        </pc:sldMkLst>
        <pc:spChg chg="mod">
          <ac:chgData name="Ronja J Saastamoinen" userId="S::ronja.saastamoinen@edu.savonia.fi::bcdae74e-39cf-47ed-98c9-42659ddb4255" providerId="AD" clId="Web-{360EACEF-8DDD-7FE4-7AD2-F6190452FD28}" dt="2020-03-31T13:04:41.896" v="67" actId="20577"/>
          <ac:spMkLst>
            <pc:docMk/>
            <pc:sldMk cId="400402105" sldId="267"/>
            <ac:spMk id="2" creationId="{D8B091DC-1287-4061-B520-7CA32127CA47}"/>
          </ac:spMkLst>
        </pc:spChg>
        <pc:spChg chg="mod">
          <ac:chgData name="Ronja J Saastamoinen" userId="S::ronja.saastamoinen@edu.savonia.fi::bcdae74e-39cf-47ed-98c9-42659ddb4255" providerId="AD" clId="Web-{360EACEF-8DDD-7FE4-7AD2-F6190452FD28}" dt="2020-03-31T13:05:06.208" v="92" actId="20577"/>
          <ac:spMkLst>
            <pc:docMk/>
            <pc:sldMk cId="400402105" sldId="267"/>
            <ac:spMk id="3" creationId="{68300B8D-10C2-488E-8C61-A462A0C40111}"/>
          </ac:spMkLst>
        </pc:spChg>
      </pc:sldChg>
    </pc:docChg>
  </pc:docChgLst>
  <pc:docChgLst>
    <pc:chgData name="Ronja J Saastamoinen" userId="S::ronja.saastamoinen@edu.savonia.fi::bcdae74e-39cf-47ed-98c9-42659ddb4255" providerId="AD" clId="Web-{E10B6AA9-7A74-B1AC-2FBF-951949920B68}"/>
    <pc:docChg chg="modSld">
      <pc:chgData name="Ronja J Saastamoinen" userId="S::ronja.saastamoinen@edu.savonia.fi::bcdae74e-39cf-47ed-98c9-42659ddb4255" providerId="AD" clId="Web-{E10B6AA9-7A74-B1AC-2FBF-951949920B68}" dt="2020-04-03T06:35:57.736" v="65" actId="20577"/>
      <pc:docMkLst>
        <pc:docMk/>
      </pc:docMkLst>
      <pc:sldChg chg="modSp">
        <pc:chgData name="Ronja J Saastamoinen" userId="S::ronja.saastamoinen@edu.savonia.fi::bcdae74e-39cf-47ed-98c9-42659ddb4255" providerId="AD" clId="Web-{E10B6AA9-7A74-B1AC-2FBF-951949920B68}" dt="2020-04-03T06:35:57.720" v="64" actId="20577"/>
        <pc:sldMkLst>
          <pc:docMk/>
          <pc:sldMk cId="1048270029" sldId="269"/>
        </pc:sldMkLst>
        <pc:spChg chg="mod">
          <ac:chgData name="Ronja J Saastamoinen" userId="S::ronja.saastamoinen@edu.savonia.fi::bcdae74e-39cf-47ed-98c9-42659ddb4255" providerId="AD" clId="Web-{E10B6AA9-7A74-B1AC-2FBF-951949920B68}" dt="2020-04-03T06:35:57.720" v="64" actId="20577"/>
          <ac:spMkLst>
            <pc:docMk/>
            <pc:sldMk cId="1048270029" sldId="269"/>
            <ac:spMk id="3" creationId="{0CEEFC1D-FE86-4A54-955E-57847A70D2A1}"/>
          </ac:spMkLst>
        </pc:spChg>
      </pc:sldChg>
    </pc:docChg>
  </pc:docChgLst>
  <pc:docChgLst>
    <pc:chgData name="Ronja J Saastamoinen" userId="bcdae74e-39cf-47ed-98c9-42659ddb4255" providerId="ADAL" clId="{FF1D7430-0C46-45ED-BB4C-764477138BB5}"/>
    <pc:docChg chg="undo custSel mod addSld delSld modSld">
      <pc:chgData name="Ronja J Saastamoinen" userId="bcdae74e-39cf-47ed-98c9-42659ddb4255" providerId="ADAL" clId="{FF1D7430-0C46-45ED-BB4C-764477138BB5}" dt="2020-04-02T09:55:06.006" v="7918" actId="1076"/>
      <pc:docMkLst>
        <pc:docMk/>
      </pc:docMkLst>
      <pc:sldChg chg="addSp modSp">
        <pc:chgData name="Ronja J Saastamoinen" userId="bcdae74e-39cf-47ed-98c9-42659ddb4255" providerId="ADAL" clId="{FF1D7430-0C46-45ED-BB4C-764477138BB5}" dt="2020-04-02T09:38:35.483" v="7164" actId="1076"/>
        <pc:sldMkLst>
          <pc:docMk/>
          <pc:sldMk cId="782385677" sldId="256"/>
        </pc:sldMkLst>
        <pc:spChg chg="mod">
          <ac:chgData name="Ronja J Saastamoinen" userId="bcdae74e-39cf-47ed-98c9-42659ddb4255" providerId="ADAL" clId="{FF1D7430-0C46-45ED-BB4C-764477138BB5}" dt="2020-03-31T12:18:59.298" v="870" actId="255"/>
          <ac:spMkLst>
            <pc:docMk/>
            <pc:sldMk cId="782385677" sldId="256"/>
            <ac:spMk id="2" creationId="{00000000-0000-0000-0000-000000000000}"/>
          </ac:spMkLst>
        </pc:spChg>
        <pc:spChg chg="mod">
          <ac:chgData name="Ronja J Saastamoinen" userId="bcdae74e-39cf-47ed-98c9-42659ddb4255" providerId="ADAL" clId="{FF1D7430-0C46-45ED-BB4C-764477138BB5}" dt="2020-03-31T12:19:13.577" v="889" actId="20577"/>
          <ac:spMkLst>
            <pc:docMk/>
            <pc:sldMk cId="782385677" sldId="256"/>
            <ac:spMk id="3" creationId="{00000000-0000-0000-0000-000000000000}"/>
          </ac:spMkLst>
        </pc:spChg>
        <pc:spChg chg="add mod">
          <ac:chgData name="Ronja J Saastamoinen" userId="bcdae74e-39cf-47ed-98c9-42659ddb4255" providerId="ADAL" clId="{FF1D7430-0C46-45ED-BB4C-764477138BB5}" dt="2020-04-02T09:38:35.483" v="7164" actId="1076"/>
          <ac:spMkLst>
            <pc:docMk/>
            <pc:sldMk cId="782385677" sldId="256"/>
            <ac:spMk id="4" creationId="{EB85AC8A-5C77-48AB-8F8E-0AC160668E13}"/>
          </ac:spMkLst>
        </pc:spChg>
      </pc:sldChg>
      <pc:sldChg chg="modSp">
        <pc:chgData name="Ronja J Saastamoinen" userId="bcdae74e-39cf-47ed-98c9-42659ddb4255" providerId="ADAL" clId="{FF1D7430-0C46-45ED-BB4C-764477138BB5}" dt="2020-04-01T08:03:01.327" v="7067" actId="1076"/>
        <pc:sldMkLst>
          <pc:docMk/>
          <pc:sldMk cId="2272996678" sldId="257"/>
        </pc:sldMkLst>
        <pc:spChg chg="mod">
          <ac:chgData name="Ronja J Saastamoinen" userId="bcdae74e-39cf-47ed-98c9-42659ddb4255" providerId="ADAL" clId="{FF1D7430-0C46-45ED-BB4C-764477138BB5}" dt="2020-04-01T08:03:01.327" v="7067" actId="1076"/>
          <ac:spMkLst>
            <pc:docMk/>
            <pc:sldMk cId="2272996678" sldId="257"/>
            <ac:spMk id="3" creationId="{1F51487B-A346-4730-AF9C-071B058C0D9A}"/>
          </ac:spMkLst>
        </pc:spChg>
      </pc:sldChg>
      <pc:sldChg chg="addSp modSp">
        <pc:chgData name="Ronja J Saastamoinen" userId="bcdae74e-39cf-47ed-98c9-42659ddb4255" providerId="ADAL" clId="{FF1D7430-0C46-45ED-BB4C-764477138BB5}" dt="2020-04-02T09:51:54.508" v="7908" actId="1076"/>
        <pc:sldMkLst>
          <pc:docMk/>
          <pc:sldMk cId="2026004715" sldId="258"/>
        </pc:sldMkLst>
        <pc:picChg chg="add mod">
          <ac:chgData name="Ronja J Saastamoinen" userId="bcdae74e-39cf-47ed-98c9-42659ddb4255" providerId="ADAL" clId="{FF1D7430-0C46-45ED-BB4C-764477138BB5}" dt="2020-04-02T09:51:54.508" v="7908" actId="1076"/>
          <ac:picMkLst>
            <pc:docMk/>
            <pc:sldMk cId="2026004715" sldId="258"/>
            <ac:picMk id="5" creationId="{DA6E8711-EFF7-4749-8692-4EDB6ACF86D7}"/>
          </ac:picMkLst>
        </pc:picChg>
      </pc:sldChg>
      <pc:sldChg chg="addSp delSp modSp">
        <pc:chgData name="Ronja J Saastamoinen" userId="bcdae74e-39cf-47ed-98c9-42659ddb4255" providerId="ADAL" clId="{FF1D7430-0C46-45ED-BB4C-764477138BB5}" dt="2020-04-02T09:55:06.006" v="7918" actId="1076"/>
        <pc:sldMkLst>
          <pc:docMk/>
          <pc:sldMk cId="2764241917" sldId="259"/>
        </pc:sldMkLst>
        <pc:spChg chg="mod">
          <ac:chgData name="Ronja J Saastamoinen" userId="bcdae74e-39cf-47ed-98c9-42659ddb4255" providerId="ADAL" clId="{FF1D7430-0C46-45ED-BB4C-764477138BB5}" dt="2020-03-31T12:38:27.874" v="2717" actId="27636"/>
          <ac:spMkLst>
            <pc:docMk/>
            <pc:sldMk cId="2764241917" sldId="259"/>
            <ac:spMk id="3" creationId="{3682C52A-C0F9-4EC9-8EAB-BA34C03F6E0A}"/>
          </ac:spMkLst>
        </pc:spChg>
        <pc:picChg chg="add mod">
          <ac:chgData name="Ronja J Saastamoinen" userId="bcdae74e-39cf-47ed-98c9-42659ddb4255" providerId="ADAL" clId="{FF1D7430-0C46-45ED-BB4C-764477138BB5}" dt="2020-04-02T09:54:13.656" v="7910" actId="1076"/>
          <ac:picMkLst>
            <pc:docMk/>
            <pc:sldMk cId="2764241917" sldId="259"/>
            <ac:picMk id="5" creationId="{D1BAB65A-AA94-4332-81EB-E71826668A63}"/>
          </ac:picMkLst>
        </pc:picChg>
        <pc:picChg chg="add del mod">
          <ac:chgData name="Ronja J Saastamoinen" userId="bcdae74e-39cf-47ed-98c9-42659ddb4255" providerId="ADAL" clId="{FF1D7430-0C46-45ED-BB4C-764477138BB5}" dt="2020-04-02T09:54:41.279" v="7913" actId="21"/>
          <ac:picMkLst>
            <pc:docMk/>
            <pc:sldMk cId="2764241917" sldId="259"/>
            <ac:picMk id="7" creationId="{136F654A-EF27-4D14-A33A-A4CE9D681390}"/>
          </ac:picMkLst>
        </pc:picChg>
        <pc:picChg chg="add mod">
          <ac:chgData name="Ronja J Saastamoinen" userId="bcdae74e-39cf-47ed-98c9-42659ddb4255" providerId="ADAL" clId="{FF1D7430-0C46-45ED-BB4C-764477138BB5}" dt="2020-04-02T09:55:06.006" v="7918" actId="1076"/>
          <ac:picMkLst>
            <pc:docMk/>
            <pc:sldMk cId="2764241917" sldId="259"/>
            <ac:picMk id="9" creationId="{B5D7E49D-3B50-462F-A045-BDBD62ABB5B7}"/>
          </ac:picMkLst>
        </pc:picChg>
      </pc:sldChg>
      <pc:sldChg chg="del">
        <pc:chgData name="Ronja J Saastamoinen" userId="bcdae74e-39cf-47ed-98c9-42659ddb4255" providerId="ADAL" clId="{FF1D7430-0C46-45ED-BB4C-764477138BB5}" dt="2020-03-31T12:40:38.856" v="2740" actId="2696"/>
        <pc:sldMkLst>
          <pc:docMk/>
          <pc:sldMk cId="2628346988" sldId="260"/>
        </pc:sldMkLst>
      </pc:sldChg>
      <pc:sldChg chg="modSp">
        <pc:chgData name="Ronja J Saastamoinen" userId="bcdae74e-39cf-47ed-98c9-42659ddb4255" providerId="ADAL" clId="{FF1D7430-0C46-45ED-BB4C-764477138BB5}" dt="2020-04-01T08:01:59.421" v="7034" actId="27636"/>
        <pc:sldMkLst>
          <pc:docMk/>
          <pc:sldMk cId="1949514021" sldId="262"/>
        </pc:sldMkLst>
        <pc:spChg chg="mod">
          <ac:chgData name="Ronja J Saastamoinen" userId="bcdae74e-39cf-47ed-98c9-42659ddb4255" providerId="ADAL" clId="{FF1D7430-0C46-45ED-BB4C-764477138BB5}" dt="2020-04-01T08:01:59.421" v="7034" actId="27636"/>
          <ac:spMkLst>
            <pc:docMk/>
            <pc:sldMk cId="1949514021" sldId="262"/>
            <ac:spMk id="3" creationId="{F58AE010-A73C-4B96-A641-B4AB665EB231}"/>
          </ac:spMkLst>
        </pc:spChg>
      </pc:sldChg>
      <pc:sldChg chg="addSp modSp">
        <pc:chgData name="Ronja J Saastamoinen" userId="bcdae74e-39cf-47ed-98c9-42659ddb4255" providerId="ADAL" clId="{FF1D7430-0C46-45ED-BB4C-764477138BB5}" dt="2020-03-31T12:17:51.451" v="828" actId="1076"/>
        <pc:sldMkLst>
          <pc:docMk/>
          <pc:sldMk cId="1759556899" sldId="264"/>
        </pc:sldMkLst>
        <pc:spChg chg="mod">
          <ac:chgData name="Ronja J Saastamoinen" userId="bcdae74e-39cf-47ed-98c9-42659ddb4255" providerId="ADAL" clId="{FF1D7430-0C46-45ED-BB4C-764477138BB5}" dt="2020-03-31T12:05:26.981" v="325" actId="20577"/>
          <ac:spMkLst>
            <pc:docMk/>
            <pc:sldMk cId="1759556899" sldId="264"/>
            <ac:spMk id="3" creationId="{2088EDE3-9C42-464C-AD38-285CAD2680B9}"/>
          </ac:spMkLst>
        </pc:spChg>
        <pc:spChg chg="add mod">
          <ac:chgData name="Ronja J Saastamoinen" userId="bcdae74e-39cf-47ed-98c9-42659ddb4255" providerId="ADAL" clId="{FF1D7430-0C46-45ED-BB4C-764477138BB5}" dt="2020-03-31T12:17:51.451" v="828" actId="1076"/>
          <ac:spMkLst>
            <pc:docMk/>
            <pc:sldMk cId="1759556899" sldId="264"/>
            <ac:spMk id="4" creationId="{15934DFE-B361-4627-AD32-BB0E51148CB8}"/>
          </ac:spMkLst>
        </pc:spChg>
      </pc:sldChg>
      <pc:sldChg chg="modSp add">
        <pc:chgData name="Ronja J Saastamoinen" userId="bcdae74e-39cf-47ed-98c9-42659ddb4255" providerId="ADAL" clId="{FF1D7430-0C46-45ED-BB4C-764477138BB5}" dt="2020-03-31T12:40:10.174" v="2738" actId="20577"/>
        <pc:sldMkLst>
          <pc:docMk/>
          <pc:sldMk cId="99357237" sldId="265"/>
        </pc:sldMkLst>
        <pc:spChg chg="mod">
          <ac:chgData name="Ronja J Saastamoinen" userId="bcdae74e-39cf-47ed-98c9-42659ddb4255" providerId="ADAL" clId="{FF1D7430-0C46-45ED-BB4C-764477138BB5}" dt="2020-03-31T12:26:10.501" v="1629" actId="20577"/>
          <ac:spMkLst>
            <pc:docMk/>
            <pc:sldMk cId="99357237" sldId="265"/>
            <ac:spMk id="2" creationId="{A8BB121F-692F-4B54-8B7E-161C519BBA1D}"/>
          </ac:spMkLst>
        </pc:spChg>
        <pc:spChg chg="mod">
          <ac:chgData name="Ronja J Saastamoinen" userId="bcdae74e-39cf-47ed-98c9-42659ddb4255" providerId="ADAL" clId="{FF1D7430-0C46-45ED-BB4C-764477138BB5}" dt="2020-03-31T12:40:10.174" v="2738" actId="20577"/>
          <ac:spMkLst>
            <pc:docMk/>
            <pc:sldMk cId="99357237" sldId="265"/>
            <ac:spMk id="3" creationId="{A0394CCD-BE1C-4303-B814-B07643D50228}"/>
          </ac:spMkLst>
        </pc:spChg>
      </pc:sldChg>
      <pc:sldChg chg="modSp add">
        <pc:chgData name="Ronja J Saastamoinen" userId="bcdae74e-39cf-47ed-98c9-42659ddb4255" providerId="ADAL" clId="{FF1D7430-0C46-45ED-BB4C-764477138BB5}" dt="2020-03-31T12:52:04.438" v="3732" actId="20577"/>
        <pc:sldMkLst>
          <pc:docMk/>
          <pc:sldMk cId="2798867955" sldId="266"/>
        </pc:sldMkLst>
        <pc:spChg chg="mod">
          <ac:chgData name="Ronja J Saastamoinen" userId="bcdae74e-39cf-47ed-98c9-42659ddb4255" providerId="ADAL" clId="{FF1D7430-0C46-45ED-BB4C-764477138BB5}" dt="2020-03-31T12:41:46.363" v="2775" actId="20577"/>
          <ac:spMkLst>
            <pc:docMk/>
            <pc:sldMk cId="2798867955" sldId="266"/>
            <ac:spMk id="2" creationId="{49677C53-BC67-4E2C-8672-E784E4026AAB}"/>
          </ac:spMkLst>
        </pc:spChg>
        <pc:spChg chg="mod">
          <ac:chgData name="Ronja J Saastamoinen" userId="bcdae74e-39cf-47ed-98c9-42659ddb4255" providerId="ADAL" clId="{FF1D7430-0C46-45ED-BB4C-764477138BB5}" dt="2020-03-31T12:52:04.438" v="3732" actId="20577"/>
          <ac:spMkLst>
            <pc:docMk/>
            <pc:sldMk cId="2798867955" sldId="266"/>
            <ac:spMk id="3" creationId="{4D111F81-148D-4EDB-A0A3-80794E3405D1}"/>
          </ac:spMkLst>
        </pc:spChg>
      </pc:sldChg>
      <pc:sldChg chg="addSp modSp">
        <pc:chgData name="Ronja J Saastamoinen" userId="bcdae74e-39cf-47ed-98c9-42659ddb4255" providerId="ADAL" clId="{FF1D7430-0C46-45ED-BB4C-764477138BB5}" dt="2020-04-02T09:50:34.766" v="7906" actId="1076"/>
        <pc:sldMkLst>
          <pc:docMk/>
          <pc:sldMk cId="400402105" sldId="267"/>
        </pc:sldMkLst>
        <pc:spChg chg="mod">
          <ac:chgData name="Ronja J Saastamoinen" userId="bcdae74e-39cf-47ed-98c9-42659ddb4255" providerId="ADAL" clId="{FF1D7430-0C46-45ED-BB4C-764477138BB5}" dt="2020-04-02T09:39:54.795" v="7196" actId="120"/>
          <ac:spMkLst>
            <pc:docMk/>
            <pc:sldMk cId="400402105" sldId="267"/>
            <ac:spMk id="2" creationId="{D8B091DC-1287-4061-B520-7CA32127CA47}"/>
          </ac:spMkLst>
        </pc:spChg>
        <pc:spChg chg="mod">
          <ac:chgData name="Ronja J Saastamoinen" userId="bcdae74e-39cf-47ed-98c9-42659ddb4255" providerId="ADAL" clId="{FF1D7430-0C46-45ED-BB4C-764477138BB5}" dt="2020-04-01T07:26:55.884" v="4466" actId="27636"/>
          <ac:spMkLst>
            <pc:docMk/>
            <pc:sldMk cId="400402105" sldId="267"/>
            <ac:spMk id="3" creationId="{68300B8D-10C2-488E-8C61-A462A0C40111}"/>
          </ac:spMkLst>
        </pc:spChg>
        <pc:spChg chg="add mod">
          <ac:chgData name="Ronja J Saastamoinen" userId="bcdae74e-39cf-47ed-98c9-42659ddb4255" providerId="ADAL" clId="{FF1D7430-0C46-45ED-BB4C-764477138BB5}" dt="2020-04-02T09:50:34.766" v="7906" actId="1076"/>
          <ac:spMkLst>
            <pc:docMk/>
            <pc:sldMk cId="400402105" sldId="267"/>
            <ac:spMk id="4" creationId="{3F574658-11C1-467C-9788-7D9F769284FB}"/>
          </ac:spMkLst>
        </pc:spChg>
        <pc:picChg chg="add mod">
          <ac:chgData name="Ronja J Saastamoinen" userId="bcdae74e-39cf-47ed-98c9-42659ddb4255" providerId="ADAL" clId="{FF1D7430-0C46-45ED-BB4C-764477138BB5}" dt="2020-04-02T09:49:00.516" v="7878" actId="167"/>
          <ac:picMkLst>
            <pc:docMk/>
            <pc:sldMk cId="400402105" sldId="267"/>
            <ac:picMk id="1026" creationId="{619DB8CA-429F-46BD-ADCD-37A1149FB54C}"/>
          </ac:picMkLst>
        </pc:picChg>
      </pc:sldChg>
      <pc:sldChg chg="modSp add">
        <pc:chgData name="Ronja J Saastamoinen" userId="bcdae74e-39cf-47ed-98c9-42659ddb4255" providerId="ADAL" clId="{FF1D7430-0C46-45ED-BB4C-764477138BB5}" dt="2020-04-02T09:39:58.349" v="7197" actId="120"/>
        <pc:sldMkLst>
          <pc:docMk/>
          <pc:sldMk cId="3472155917" sldId="268"/>
        </pc:sldMkLst>
        <pc:spChg chg="mod">
          <ac:chgData name="Ronja J Saastamoinen" userId="bcdae74e-39cf-47ed-98c9-42659ddb4255" providerId="ADAL" clId="{FF1D7430-0C46-45ED-BB4C-764477138BB5}" dt="2020-04-02T09:39:58.349" v="7197" actId="120"/>
          <ac:spMkLst>
            <pc:docMk/>
            <pc:sldMk cId="3472155917" sldId="268"/>
            <ac:spMk id="2" creationId="{982F74C6-50EE-48CE-BFF7-4EC97F543EA5}"/>
          </ac:spMkLst>
        </pc:spChg>
        <pc:spChg chg="mod">
          <ac:chgData name="Ronja J Saastamoinen" userId="bcdae74e-39cf-47ed-98c9-42659ddb4255" providerId="ADAL" clId="{FF1D7430-0C46-45ED-BB4C-764477138BB5}" dt="2020-04-01T07:39:32.573" v="5582" actId="20577"/>
          <ac:spMkLst>
            <pc:docMk/>
            <pc:sldMk cId="3472155917" sldId="268"/>
            <ac:spMk id="3" creationId="{608B8C66-EDC1-440A-BBAA-F3E3082F50DE}"/>
          </ac:spMkLst>
        </pc:spChg>
      </pc:sldChg>
      <pc:sldChg chg="modSp add">
        <pc:chgData name="Ronja J Saastamoinen" userId="bcdae74e-39cf-47ed-98c9-42659ddb4255" providerId="ADAL" clId="{FF1D7430-0C46-45ED-BB4C-764477138BB5}" dt="2020-04-02T09:40:02.101" v="7198" actId="120"/>
        <pc:sldMkLst>
          <pc:docMk/>
          <pc:sldMk cId="1048270029" sldId="269"/>
        </pc:sldMkLst>
        <pc:spChg chg="mod">
          <ac:chgData name="Ronja J Saastamoinen" userId="bcdae74e-39cf-47ed-98c9-42659ddb4255" providerId="ADAL" clId="{FF1D7430-0C46-45ED-BB4C-764477138BB5}" dt="2020-04-02T09:40:02.101" v="7198" actId="120"/>
          <ac:spMkLst>
            <pc:docMk/>
            <pc:sldMk cId="1048270029" sldId="269"/>
            <ac:spMk id="2" creationId="{445101F7-B1E9-46AE-BA20-BE168668E7EA}"/>
          </ac:spMkLst>
        </pc:spChg>
        <pc:spChg chg="mod">
          <ac:chgData name="Ronja J Saastamoinen" userId="bcdae74e-39cf-47ed-98c9-42659ddb4255" providerId="ADAL" clId="{FF1D7430-0C46-45ED-BB4C-764477138BB5}" dt="2020-04-01T07:57:08.473" v="6876" actId="20577"/>
          <ac:spMkLst>
            <pc:docMk/>
            <pc:sldMk cId="1048270029" sldId="269"/>
            <ac:spMk id="3" creationId="{0CEEFC1D-FE86-4A54-955E-57847A70D2A1}"/>
          </ac:spMkLst>
        </pc:spChg>
      </pc:sldChg>
      <pc:sldChg chg="addSp delSp modSp add mod setBg">
        <pc:chgData name="Ronja J Saastamoinen" userId="bcdae74e-39cf-47ed-98c9-42659ddb4255" providerId="ADAL" clId="{FF1D7430-0C46-45ED-BB4C-764477138BB5}" dt="2020-04-01T07:56:40.849" v="6843" actId="26606"/>
        <pc:sldMkLst>
          <pc:docMk/>
          <pc:sldMk cId="289904230" sldId="270"/>
        </pc:sldMkLst>
        <pc:spChg chg="add del">
          <ac:chgData name="Ronja J Saastamoinen" userId="bcdae74e-39cf-47ed-98c9-42659ddb4255" providerId="ADAL" clId="{FF1D7430-0C46-45ED-BB4C-764477138BB5}" dt="2020-04-01T07:56:31.185" v="6838" actId="26606"/>
          <ac:spMkLst>
            <pc:docMk/>
            <pc:sldMk cId="289904230" sldId="270"/>
            <ac:spMk id="71" creationId="{0040C58F-ED2B-42E1-A6D4-EB62C899FA85}"/>
          </ac:spMkLst>
        </pc:spChg>
        <pc:spChg chg="add del">
          <ac:chgData name="Ronja J Saastamoinen" userId="bcdae74e-39cf-47ed-98c9-42659ddb4255" providerId="ADAL" clId="{FF1D7430-0C46-45ED-BB4C-764477138BB5}" dt="2020-04-01T07:56:31.185" v="6838" actId="26606"/>
          <ac:spMkLst>
            <pc:docMk/>
            <pc:sldMk cId="289904230" sldId="270"/>
            <ac:spMk id="73" creationId="{8AB629FD-F72B-4125-BE7D-4C6DFF43AC91}"/>
          </ac:spMkLst>
        </pc:spChg>
        <pc:spChg chg="add del">
          <ac:chgData name="Ronja J Saastamoinen" userId="bcdae74e-39cf-47ed-98c9-42659ddb4255" providerId="ADAL" clId="{FF1D7430-0C46-45ED-BB4C-764477138BB5}" dt="2020-04-01T07:56:40.845" v="6842" actId="26606"/>
          <ac:spMkLst>
            <pc:docMk/>
            <pc:sldMk cId="289904230" sldId="270"/>
            <ac:spMk id="1028" creationId="{3BD28B09-C850-4EA4-8888-67416520F395}"/>
          </ac:spMkLst>
        </pc:spChg>
        <pc:spChg chg="add del">
          <ac:chgData name="Ronja J Saastamoinen" userId="bcdae74e-39cf-47ed-98c9-42659ddb4255" providerId="ADAL" clId="{FF1D7430-0C46-45ED-BB4C-764477138BB5}" dt="2020-04-01T07:56:40.845" v="6842" actId="26606"/>
          <ac:spMkLst>
            <pc:docMk/>
            <pc:sldMk cId="289904230" sldId="270"/>
            <ac:spMk id="1029" creationId="{8DE9D5BA-83AA-4459-83D3-20EC090C22CE}"/>
          </ac:spMkLst>
        </pc:spChg>
        <pc:picChg chg="add mod">
          <ac:chgData name="Ronja J Saastamoinen" userId="bcdae74e-39cf-47ed-98c9-42659ddb4255" providerId="ADAL" clId="{FF1D7430-0C46-45ED-BB4C-764477138BB5}" dt="2020-04-01T07:56:40.849" v="6843" actId="26606"/>
          <ac:picMkLst>
            <pc:docMk/>
            <pc:sldMk cId="289904230" sldId="270"/>
            <ac:picMk id="1026" creationId="{07034DC8-2B7C-46BE-BA8B-7458DCEC434B}"/>
          </ac:picMkLst>
        </pc:picChg>
      </pc:sldChg>
      <pc:sldChg chg="addSp modSp add mod setBg">
        <pc:chgData name="Ronja J Saastamoinen" userId="bcdae74e-39cf-47ed-98c9-42659ddb4255" providerId="ADAL" clId="{FF1D7430-0C46-45ED-BB4C-764477138BB5}" dt="2020-04-01T07:58:55.107" v="6904" actId="1076"/>
        <pc:sldMkLst>
          <pc:docMk/>
          <pc:sldMk cId="315612701" sldId="271"/>
        </pc:sldMkLst>
        <pc:spChg chg="add mod">
          <ac:chgData name="Ronja J Saastamoinen" userId="bcdae74e-39cf-47ed-98c9-42659ddb4255" providerId="ADAL" clId="{FF1D7430-0C46-45ED-BB4C-764477138BB5}" dt="2020-04-01T07:58:55.107" v="6904" actId="1076"/>
          <ac:spMkLst>
            <pc:docMk/>
            <pc:sldMk cId="315612701" sldId="271"/>
            <ac:spMk id="2" creationId="{10B7DA35-E164-47E9-B3EB-12550CCEB117}"/>
          </ac:spMkLst>
        </pc:spChg>
        <pc:picChg chg="add mod">
          <ac:chgData name="Ronja J Saastamoinen" userId="bcdae74e-39cf-47ed-98c9-42659ddb4255" providerId="ADAL" clId="{FF1D7430-0C46-45ED-BB4C-764477138BB5}" dt="2020-04-01T07:57:59.607" v="6878" actId="26606"/>
          <ac:picMkLst>
            <pc:docMk/>
            <pc:sldMk cId="315612701" sldId="271"/>
            <ac:picMk id="2050" creationId="{EF3CE8FE-1A73-4415-822E-CB388FAE0AEF}"/>
          </ac:picMkLst>
        </pc:picChg>
      </pc:sldChg>
      <pc:sldChg chg="addSp modSp add">
        <pc:chgData name="Ronja J Saastamoinen" userId="bcdae74e-39cf-47ed-98c9-42659ddb4255" providerId="ADAL" clId="{FF1D7430-0C46-45ED-BB4C-764477138BB5}" dt="2020-04-02T09:47:46.071" v="7875" actId="20577"/>
        <pc:sldMkLst>
          <pc:docMk/>
          <pc:sldMk cId="1750272565" sldId="272"/>
        </pc:sldMkLst>
        <pc:spChg chg="mod">
          <ac:chgData name="Ronja J Saastamoinen" userId="bcdae74e-39cf-47ed-98c9-42659ddb4255" providerId="ADAL" clId="{FF1D7430-0C46-45ED-BB4C-764477138BB5}" dt="2020-04-02T09:40:10.851" v="7199" actId="120"/>
          <ac:spMkLst>
            <pc:docMk/>
            <pc:sldMk cId="1750272565" sldId="272"/>
            <ac:spMk id="2" creationId="{D74BA53A-6B4D-4D7B-BEF5-B966EB1FC987}"/>
          </ac:spMkLst>
        </pc:spChg>
        <pc:spChg chg="mod">
          <ac:chgData name="Ronja J Saastamoinen" userId="bcdae74e-39cf-47ed-98c9-42659ddb4255" providerId="ADAL" clId="{FF1D7430-0C46-45ED-BB4C-764477138BB5}" dt="2020-04-02T09:47:46.071" v="7875" actId="20577"/>
          <ac:spMkLst>
            <pc:docMk/>
            <pc:sldMk cId="1750272565" sldId="272"/>
            <ac:spMk id="3" creationId="{2589B9CF-A7EB-4605-A43C-0702A856385E}"/>
          </ac:spMkLst>
        </pc:spChg>
        <pc:spChg chg="add mod">
          <ac:chgData name="Ronja J Saastamoinen" userId="bcdae74e-39cf-47ed-98c9-42659ddb4255" providerId="ADAL" clId="{FF1D7430-0C46-45ED-BB4C-764477138BB5}" dt="2020-04-02T09:44:54.438" v="7673" actId="1076"/>
          <ac:spMkLst>
            <pc:docMk/>
            <pc:sldMk cId="1750272565" sldId="272"/>
            <ac:spMk id="4" creationId="{EE88F33D-A559-4165-8E05-644E7A78BE50}"/>
          </ac:spMkLst>
        </pc:spChg>
      </pc:sldChg>
    </pc:docChg>
  </pc:docChgLst>
  <pc:docChgLst>
    <pc:chgData name="Ronja J Saastamoinen" userId="S::ronja.saastamoinen@edu.savonia.fi::bcdae74e-39cf-47ed-98c9-42659ddb4255" providerId="AD" clId="Web-{9AED72DE-3FDF-49A0-A73E-AAFB0A98649D}"/>
    <pc:docChg chg="addSld modSld addMainMaster delMainMaster">
      <pc:chgData name="Ronja J Saastamoinen" userId="S::ronja.saastamoinen@edu.savonia.fi::bcdae74e-39cf-47ed-98c9-42659ddb4255" providerId="AD" clId="Web-{9AED72DE-3FDF-49A0-A73E-AAFB0A98649D}" dt="2020-03-17T15:33:36.482" v="62"/>
      <pc:docMkLst>
        <pc:docMk/>
      </pc:docMkLst>
      <pc:sldChg chg="addSp modSp mod setBg modClrScheme setClrOvrMap chgLayout">
        <pc:chgData name="Ronja J Saastamoinen" userId="S::ronja.saastamoinen@edu.savonia.fi::bcdae74e-39cf-47ed-98c9-42659ddb4255" providerId="AD" clId="Web-{9AED72DE-3FDF-49A0-A73E-AAFB0A98649D}" dt="2020-03-17T15:33:36.482" v="62"/>
        <pc:sldMkLst>
          <pc:docMk/>
          <pc:sldMk cId="782385677" sldId="256"/>
        </pc:sldMkLst>
        <pc:spChg chg="mod ord">
          <ac:chgData name="Ronja J Saastamoinen" userId="S::ronja.saastamoinen@edu.savonia.fi::bcdae74e-39cf-47ed-98c9-42659ddb4255" providerId="AD" clId="Web-{9AED72DE-3FDF-49A0-A73E-AAFB0A98649D}" dt="2020-03-17T15:33:36.482" v="62"/>
          <ac:spMkLst>
            <pc:docMk/>
            <pc:sldMk cId="782385677" sldId="256"/>
            <ac:spMk id="2" creationId="{00000000-0000-0000-0000-000000000000}"/>
          </ac:spMkLst>
        </pc:spChg>
        <pc:spChg chg="mod ord">
          <ac:chgData name="Ronja J Saastamoinen" userId="S::ronja.saastamoinen@edu.savonia.fi::bcdae74e-39cf-47ed-98c9-42659ddb4255" providerId="AD" clId="Web-{9AED72DE-3FDF-49A0-A73E-AAFB0A98649D}" dt="2020-03-17T15:33:36.482" v="62"/>
          <ac:spMkLst>
            <pc:docMk/>
            <pc:sldMk cId="782385677" sldId="256"/>
            <ac:spMk id="3" creationId="{00000000-0000-0000-0000-000000000000}"/>
          </ac:spMkLst>
        </pc:spChg>
        <pc:spChg chg="add">
          <ac:chgData name="Ronja J Saastamoinen" userId="S::ronja.saastamoinen@edu.savonia.fi::bcdae74e-39cf-47ed-98c9-42659ddb4255" providerId="AD" clId="Web-{9AED72DE-3FDF-49A0-A73E-AAFB0A98649D}" dt="2020-03-17T15:33:36.482" v="62"/>
          <ac:spMkLst>
            <pc:docMk/>
            <pc:sldMk cId="782385677" sldId="256"/>
            <ac:spMk id="8" creationId="{B0513689-D00A-4D15-B8A3-AA50EC4B2BB9}"/>
          </ac:spMkLst>
        </pc:spChg>
      </pc:sldChg>
      <pc:sldChg chg="new">
        <pc:chgData name="Ronja J Saastamoinen" userId="S::ronja.saastamoinen@edu.savonia.fi::bcdae74e-39cf-47ed-98c9-42659ddb4255" providerId="AD" clId="Web-{9AED72DE-3FDF-49A0-A73E-AAFB0A98649D}" dt="2020-03-17T15:32:50.373" v="17"/>
        <pc:sldMkLst>
          <pc:docMk/>
          <pc:sldMk cId="2272996678" sldId="257"/>
        </pc:sldMkLst>
      </pc:sldChg>
      <pc:sldChg chg="new">
        <pc:chgData name="Ronja J Saastamoinen" userId="S::ronja.saastamoinen@edu.savonia.fi::bcdae74e-39cf-47ed-98c9-42659ddb4255" providerId="AD" clId="Web-{9AED72DE-3FDF-49A0-A73E-AAFB0A98649D}" dt="2020-03-17T15:32:56.123" v="18"/>
        <pc:sldMkLst>
          <pc:docMk/>
          <pc:sldMk cId="2026004715" sldId="258"/>
        </pc:sldMkLst>
      </pc:sldChg>
      <pc:sldChg chg="new">
        <pc:chgData name="Ronja J Saastamoinen" userId="S::ronja.saastamoinen@edu.savonia.fi::bcdae74e-39cf-47ed-98c9-42659ddb4255" providerId="AD" clId="Web-{9AED72DE-3FDF-49A0-A73E-AAFB0A98649D}" dt="2020-03-17T15:33:04.670" v="19"/>
        <pc:sldMkLst>
          <pc:docMk/>
          <pc:sldMk cId="2764241917" sldId="259"/>
        </pc:sldMkLst>
      </pc:sldChg>
      <pc:sldMasterChg chg="del delSldLayout">
        <pc:chgData name="Ronja J Saastamoinen" userId="S::ronja.saastamoinen@edu.savonia.fi::bcdae74e-39cf-47ed-98c9-42659ddb4255" providerId="AD" clId="Web-{9AED72DE-3FDF-49A0-A73E-AAFB0A98649D}" dt="2020-03-17T15:32:20.138" v="0"/>
        <pc:sldMasterMkLst>
          <pc:docMk/>
          <pc:sldMasterMk cId="1034520112" sldId="2147483648"/>
        </pc:sldMasterMkLst>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2822443542" sldId="2147483649"/>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191875738" sldId="2147483650"/>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625772058" sldId="2147483651"/>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1368371511" sldId="2147483652"/>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4234365057" sldId="2147483653"/>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323876409" sldId="2147483654"/>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1583615748" sldId="2147483655"/>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3827074677" sldId="2147483656"/>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3139981579" sldId="2147483657"/>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1012034331" sldId="2147483658"/>
          </pc:sldLayoutMkLst>
        </pc:sldLayoutChg>
        <pc:sldLayoutChg chg="del">
          <pc:chgData name="Ronja J Saastamoinen" userId="S::ronja.saastamoinen@edu.savonia.fi::bcdae74e-39cf-47ed-98c9-42659ddb4255" providerId="AD" clId="Web-{9AED72DE-3FDF-49A0-A73E-AAFB0A98649D}" dt="2020-03-17T15:32:20.138" v="0"/>
          <pc:sldLayoutMkLst>
            <pc:docMk/>
            <pc:sldMasterMk cId="1034520112" sldId="2147483648"/>
            <pc:sldLayoutMk cId="3406455356" sldId="2147483659"/>
          </pc:sldLayoutMkLst>
        </pc:sldLayoutChg>
      </pc:sldMasterChg>
      <pc:sldMasterChg chg="add addSldLayout modSldLayout">
        <pc:chgData name="Ronja J Saastamoinen" userId="S::ronja.saastamoinen@edu.savonia.fi::bcdae74e-39cf-47ed-98c9-42659ddb4255" providerId="AD" clId="Web-{9AED72DE-3FDF-49A0-A73E-AAFB0A98649D}" dt="2020-03-17T15:32:20.138" v="0"/>
        <pc:sldMasterMkLst>
          <pc:docMk/>
          <pc:sldMasterMk cId="3935513285" sldId="2147483660"/>
        </pc:sldMasterMkLst>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179373838" sldId="2147483661"/>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2278579033" sldId="2147483662"/>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1418948705" sldId="2147483663"/>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3840632536" sldId="2147483664"/>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2007134266" sldId="2147483665"/>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3519112631" sldId="2147483666"/>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3603172535" sldId="2147483667"/>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3359514925" sldId="2147483668"/>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2925781621" sldId="2147483669"/>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875779333" sldId="2147483670"/>
          </pc:sldLayoutMkLst>
        </pc:sldLayoutChg>
        <pc:sldLayoutChg chg="add mod replId">
          <pc:chgData name="Ronja J Saastamoinen" userId="S::ronja.saastamoinen@edu.savonia.fi::bcdae74e-39cf-47ed-98c9-42659ddb4255" providerId="AD" clId="Web-{9AED72DE-3FDF-49A0-A73E-AAFB0A98649D}" dt="2020-03-17T15:32:20.138" v="0"/>
          <pc:sldLayoutMkLst>
            <pc:docMk/>
            <pc:sldMasterMk cId="3935513285" sldId="2147483660"/>
            <pc:sldLayoutMk cId="2298180338"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4/5/2020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7577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9818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7857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94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4063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0713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191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0317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5951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2578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4/5/2020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935513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thl.fi/fi/web/elintavat-ja-ravitsemus" TargetMode="External"/><Relationship Id="rId3" Type="http://schemas.openxmlformats.org/officeDocument/2006/relationships/hyperlink" Target="https://www.mll.fi/vanhemmille/tietoa-lapsiperheen-elamasta/hyvinvointia-digiajassa/" TargetMode="External"/><Relationship Id="rId7" Type="http://schemas.openxmlformats.org/officeDocument/2006/relationships/hyperlink" Target="https://thl.fi/fi/web/mielenterveys/mielenterveyshairiot/lasten-mielenterveys-ja-mielenterveyden-hairiot" TargetMode="External"/><Relationship Id="rId2" Type="http://schemas.openxmlformats.org/officeDocument/2006/relationships/hyperlink" Target="https://www.mielenterveystalo.fi/lapset/vanhemmille/perhe_ja_vanhemmuus/Pages/default.aspx" TargetMode="External"/><Relationship Id="rId1" Type="http://schemas.openxmlformats.org/officeDocument/2006/relationships/slideLayout" Target="../slideLayouts/slideLayout2.xml"/><Relationship Id="rId6" Type="http://schemas.openxmlformats.org/officeDocument/2006/relationships/hyperlink" Target="https://www.mll.fi/vanhemmille/tietoa-lapsiperheen-elamasta/hyvinvointia-digiajassa/sopiva-ruutuaika/" TargetMode="External"/><Relationship Id="rId5" Type="http://schemas.openxmlformats.org/officeDocument/2006/relationships/hyperlink" Target="https://neuvokasperhe.fi/perhearki/ruutuaika/" TargetMode="External"/><Relationship Id="rId4" Type="http://schemas.openxmlformats.org/officeDocument/2006/relationships/hyperlink" Target="https://www.mll.fi/vanhemmille/tietoa-lapsiperheen-elamasta/lapset-ja-med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p:nvPr>
        </p:nvSpPr>
        <p:spPr>
          <a:xfrm>
            <a:off x="1775900" y="637563"/>
            <a:ext cx="8640201" cy="3070370"/>
          </a:xfrm>
        </p:spPr>
        <p:txBody>
          <a:bodyPr anchor="b">
            <a:normAutofit/>
          </a:bodyPr>
          <a:lstStyle/>
          <a:p>
            <a:r>
              <a:rPr lang="fi-FI" sz="6000">
                <a:solidFill>
                  <a:schemeClr val="tx1"/>
                </a:solidFill>
              </a:rPr>
              <a:t>TIETOA VANHEMMILLE</a:t>
            </a:r>
          </a:p>
        </p:txBody>
      </p:sp>
      <p:sp>
        <p:nvSpPr>
          <p:cNvPr id="3" name="Alaotsikko 2"/>
          <p:cNvSpPr>
            <a:spLocks noGrp="1"/>
          </p:cNvSpPr>
          <p:nvPr>
            <p:ph type="subTitle" idx="1"/>
          </p:nvPr>
        </p:nvSpPr>
        <p:spPr>
          <a:xfrm>
            <a:off x="1775899" y="3707933"/>
            <a:ext cx="8640202" cy="2153859"/>
          </a:xfrm>
        </p:spPr>
        <p:txBody>
          <a:bodyPr anchor="t">
            <a:normAutofit/>
          </a:bodyPr>
          <a:lstStyle/>
          <a:p>
            <a:r>
              <a:rPr lang="fi-FI" sz="2800">
                <a:solidFill>
                  <a:schemeClr val="tx1"/>
                </a:solidFill>
              </a:rPr>
              <a:t>LAPSEN TERVEYDESTÄ</a:t>
            </a:r>
          </a:p>
        </p:txBody>
      </p:sp>
      <p:sp>
        <p:nvSpPr>
          <p:cNvPr id="4" name="Tekstiruutu 3">
            <a:extLst>
              <a:ext uri="{FF2B5EF4-FFF2-40B4-BE49-F238E27FC236}">
                <a16:creationId xmlns:a16="http://schemas.microsoft.com/office/drawing/2014/main" id="{EB85AC8A-5C77-48AB-8F8E-0AC160668E13}"/>
              </a:ext>
            </a:extLst>
          </p:cNvPr>
          <p:cNvSpPr txBox="1"/>
          <p:nvPr/>
        </p:nvSpPr>
        <p:spPr>
          <a:xfrm>
            <a:off x="3863619" y="5538626"/>
            <a:ext cx="4459682" cy="646331"/>
          </a:xfrm>
          <a:prstGeom prst="rect">
            <a:avLst/>
          </a:prstGeom>
          <a:noFill/>
        </p:spPr>
        <p:txBody>
          <a:bodyPr wrap="none" rtlCol="0">
            <a:spAutoFit/>
          </a:bodyPr>
          <a:lstStyle/>
          <a:p>
            <a:r>
              <a:rPr lang="fi-FI"/>
              <a:t>Sairaanhoitajaopiskelija Ronja Saastamoinen</a:t>
            </a:r>
          </a:p>
          <a:p>
            <a:r>
              <a:rPr lang="fi-FI"/>
              <a:t>Terveydenhoitajaopiskelija Katja Katainen</a:t>
            </a:r>
          </a:p>
        </p:txBody>
      </p:sp>
    </p:spTree>
    <p:extLst>
      <p:ext uri="{BB962C8B-B14F-4D97-AF65-F5344CB8AC3E}">
        <p14:creationId xmlns:p14="http://schemas.microsoft.com/office/powerpoint/2010/main" val="7823856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ikunta ja ravinto - Mistäs Tiedät">
            <a:extLst>
              <a:ext uri="{FF2B5EF4-FFF2-40B4-BE49-F238E27FC236}">
                <a16:creationId xmlns:a16="http://schemas.microsoft.com/office/drawing/2014/main" id="{619DB8CA-429F-46BD-ADCD-37A1149FB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611" y="665797"/>
            <a:ext cx="2857500"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D8B091DC-1287-4061-B520-7CA32127CA47}"/>
              </a:ext>
            </a:extLst>
          </p:cNvPr>
          <p:cNvSpPr>
            <a:spLocks noGrp="1"/>
          </p:cNvSpPr>
          <p:nvPr>
            <p:ph type="title"/>
          </p:nvPr>
        </p:nvSpPr>
        <p:spPr/>
        <p:txBody>
          <a:bodyPr/>
          <a:lstStyle/>
          <a:p>
            <a:r>
              <a:rPr lang="fi-FI"/>
              <a:t>Terveyden 3 tärkeää perusasiaa</a:t>
            </a:r>
          </a:p>
        </p:txBody>
      </p:sp>
      <p:sp>
        <p:nvSpPr>
          <p:cNvPr id="3" name="Sisällön paikkamerkki 2">
            <a:extLst>
              <a:ext uri="{FF2B5EF4-FFF2-40B4-BE49-F238E27FC236}">
                <a16:creationId xmlns:a16="http://schemas.microsoft.com/office/drawing/2014/main" id="{68300B8D-10C2-488E-8C61-A462A0C40111}"/>
              </a:ext>
            </a:extLst>
          </p:cNvPr>
          <p:cNvSpPr>
            <a:spLocks noGrp="1"/>
          </p:cNvSpPr>
          <p:nvPr>
            <p:ph idx="1"/>
          </p:nvPr>
        </p:nvSpPr>
        <p:spPr/>
        <p:txBody>
          <a:bodyPr vert="horz" lIns="91440" tIns="45720" rIns="91440" bIns="45720" rtlCol="0" anchor="t">
            <a:normAutofit/>
          </a:bodyPr>
          <a:lstStyle/>
          <a:p>
            <a:r>
              <a:rPr lang="fi-FI">
                <a:solidFill>
                  <a:schemeClr val="tx1"/>
                </a:solidFill>
              </a:rPr>
              <a:t>Terveyden 3 tärkeää peruspilaria ovat </a:t>
            </a:r>
            <a:r>
              <a:rPr lang="fi-FI" b="1">
                <a:solidFill>
                  <a:schemeClr val="tx1"/>
                </a:solidFill>
              </a:rPr>
              <a:t>uni, liikunta ja ravitsemus</a:t>
            </a:r>
            <a:r>
              <a:rPr lang="fi-FI">
                <a:solidFill>
                  <a:schemeClr val="tx1"/>
                </a:solidFill>
              </a:rPr>
              <a:t>. </a:t>
            </a:r>
          </a:p>
          <a:p>
            <a:endParaRPr lang="fi-FI">
              <a:solidFill>
                <a:schemeClr val="tx1"/>
              </a:solidFill>
            </a:endParaRPr>
          </a:p>
          <a:p>
            <a:r>
              <a:rPr lang="fi-FI">
                <a:solidFill>
                  <a:schemeClr val="tx1"/>
                </a:solidFill>
              </a:rPr>
              <a:t>UNI</a:t>
            </a:r>
          </a:p>
          <a:p>
            <a:pPr lvl="1"/>
            <a:r>
              <a:rPr lang="fi-FI">
                <a:solidFill>
                  <a:schemeClr val="tx1"/>
                </a:solidFill>
              </a:rPr>
              <a:t>Kouluikäinen lapsi tarvitsee unta 8-10 joka yö. </a:t>
            </a:r>
          </a:p>
          <a:p>
            <a:pPr lvl="1"/>
            <a:r>
              <a:rPr lang="fi-FI">
                <a:solidFill>
                  <a:schemeClr val="tx1"/>
                </a:solidFill>
              </a:rPr>
              <a:t>Unen aikana aivot ja muu keho lepäävät. Unen aikana myös päivällä opitut asiat painuvat muistiin. </a:t>
            </a:r>
          </a:p>
          <a:p>
            <a:pPr lvl="1"/>
            <a:r>
              <a:rPr lang="fi-FI">
                <a:solidFill>
                  <a:schemeClr val="tx1"/>
                </a:solidFill>
              </a:rPr>
              <a:t>Unen aikana erittyy kasvuhormonia, joka mahdollistaa lapsen kasvun. </a:t>
            </a:r>
          </a:p>
          <a:p>
            <a:pPr lvl="1"/>
            <a:r>
              <a:rPr lang="fi-FI">
                <a:solidFill>
                  <a:schemeClr val="tx1"/>
                </a:solidFill>
              </a:rPr>
              <a:t>Hyvät yöunet virkistävät ja antavat jaksamista päivän askareisiin. </a:t>
            </a:r>
          </a:p>
          <a:p>
            <a:pPr lvl="1"/>
            <a:r>
              <a:rPr lang="fi-FI">
                <a:solidFill>
                  <a:schemeClr val="tx1"/>
                </a:solidFill>
              </a:rPr>
              <a:t>Uni ja lepo vahvistavat vastustuskykyä. </a:t>
            </a:r>
          </a:p>
          <a:p>
            <a:pPr lvl="1"/>
            <a:r>
              <a:rPr lang="fi-FI">
                <a:solidFill>
                  <a:schemeClr val="tx1"/>
                </a:solidFill>
              </a:rPr>
              <a:t>Puutteellinen uni ja lepo voi aiheuttaa terveysongelmia, niin fyysisiä kuin psyykkisiäkin. </a:t>
            </a:r>
          </a:p>
        </p:txBody>
      </p:sp>
      <p:sp>
        <p:nvSpPr>
          <p:cNvPr id="4" name="Tekstiruutu 3">
            <a:extLst>
              <a:ext uri="{FF2B5EF4-FFF2-40B4-BE49-F238E27FC236}">
                <a16:creationId xmlns:a16="http://schemas.microsoft.com/office/drawing/2014/main" id="{3F574658-11C1-467C-9788-7D9F769284FB}"/>
              </a:ext>
            </a:extLst>
          </p:cNvPr>
          <p:cNvSpPr txBox="1"/>
          <p:nvPr/>
        </p:nvSpPr>
        <p:spPr>
          <a:xfrm>
            <a:off x="9294921" y="476394"/>
            <a:ext cx="2414726" cy="307777"/>
          </a:xfrm>
          <a:prstGeom prst="rect">
            <a:avLst/>
          </a:prstGeom>
          <a:noFill/>
        </p:spPr>
        <p:txBody>
          <a:bodyPr wrap="square" rtlCol="0">
            <a:spAutoFit/>
          </a:bodyPr>
          <a:lstStyle/>
          <a:p>
            <a:r>
              <a:rPr lang="fi-FI" sz="1400"/>
              <a:t>Kuva: Mistastiedat.fi</a:t>
            </a:r>
          </a:p>
        </p:txBody>
      </p:sp>
    </p:spTree>
    <p:extLst>
      <p:ext uri="{BB962C8B-B14F-4D97-AF65-F5344CB8AC3E}">
        <p14:creationId xmlns:p14="http://schemas.microsoft.com/office/powerpoint/2010/main" val="40040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F74C6-50EE-48CE-BFF7-4EC97F543EA5}"/>
              </a:ext>
            </a:extLst>
          </p:cNvPr>
          <p:cNvSpPr>
            <a:spLocks noGrp="1"/>
          </p:cNvSpPr>
          <p:nvPr>
            <p:ph type="title"/>
          </p:nvPr>
        </p:nvSpPr>
        <p:spPr/>
        <p:txBody>
          <a:bodyPr/>
          <a:lstStyle/>
          <a:p>
            <a:r>
              <a:rPr lang="fi-FI"/>
              <a:t>Terveyden 3 tärkeää perusasiaa</a:t>
            </a:r>
          </a:p>
        </p:txBody>
      </p:sp>
      <p:sp>
        <p:nvSpPr>
          <p:cNvPr id="3" name="Sisällön paikkamerkki 2">
            <a:extLst>
              <a:ext uri="{FF2B5EF4-FFF2-40B4-BE49-F238E27FC236}">
                <a16:creationId xmlns:a16="http://schemas.microsoft.com/office/drawing/2014/main" id="{608B8C66-EDC1-440A-BBAA-F3E3082F50DE}"/>
              </a:ext>
            </a:extLst>
          </p:cNvPr>
          <p:cNvSpPr>
            <a:spLocks noGrp="1"/>
          </p:cNvSpPr>
          <p:nvPr>
            <p:ph idx="1"/>
          </p:nvPr>
        </p:nvSpPr>
        <p:spPr/>
        <p:txBody>
          <a:bodyPr/>
          <a:lstStyle/>
          <a:p>
            <a:r>
              <a:rPr lang="fi-FI">
                <a:solidFill>
                  <a:schemeClr val="tx1"/>
                </a:solidFill>
              </a:rPr>
              <a:t>LIIKUNTA</a:t>
            </a:r>
          </a:p>
          <a:p>
            <a:pPr lvl="1"/>
            <a:r>
              <a:rPr lang="fi-FI">
                <a:solidFill>
                  <a:schemeClr val="tx1"/>
                </a:solidFill>
              </a:rPr>
              <a:t>Säännöllinen liikunta edistää terveyttä ja hyvinvointia.</a:t>
            </a:r>
          </a:p>
          <a:p>
            <a:pPr lvl="1"/>
            <a:r>
              <a:rPr lang="fi-FI">
                <a:solidFill>
                  <a:schemeClr val="tx1"/>
                </a:solidFill>
              </a:rPr>
              <a:t>Puutteellinen liikunta voi altistaa muun muassa ylipainolle, diabetekselle, sydän- ja verisuonisairauksille, tuki- ja liikuntaelimistön sairauksille sekä mielenterveysongelmille.</a:t>
            </a:r>
          </a:p>
          <a:p>
            <a:pPr lvl="1"/>
            <a:r>
              <a:rPr lang="fi-FI">
                <a:solidFill>
                  <a:schemeClr val="tx1"/>
                </a:solidFill>
              </a:rPr>
              <a:t>Kaikkien kouluikäisten tulisi liikkua 1-2 tuntia päivittäin. </a:t>
            </a:r>
          </a:p>
          <a:p>
            <a:pPr lvl="1"/>
            <a:r>
              <a:rPr lang="fi-FI">
                <a:solidFill>
                  <a:schemeClr val="tx1"/>
                </a:solidFill>
              </a:rPr>
              <a:t>Liikunta suhteutetaan ikätasoon sopivaksi. Pienemmillä lapsilla liikuntaa tulee usein riittävästi jo leikkien ja pelien yhteydessä. </a:t>
            </a:r>
          </a:p>
          <a:p>
            <a:pPr lvl="1"/>
            <a:r>
              <a:rPr lang="fi-FI">
                <a:solidFill>
                  <a:schemeClr val="tx1"/>
                </a:solidFill>
              </a:rPr>
              <a:t>Liikunnan tulisi olla monipuolista: puolet päivän liikunnasta tulisi olla reipasta liikuntaa.</a:t>
            </a:r>
          </a:p>
          <a:p>
            <a:pPr lvl="1"/>
            <a:r>
              <a:rPr lang="fi-FI">
                <a:solidFill>
                  <a:schemeClr val="tx1"/>
                </a:solidFill>
              </a:rPr>
              <a:t>Yli 2 tunnin yhtäjaksoinen istuminen ei ole suositeltavaa. </a:t>
            </a:r>
          </a:p>
          <a:p>
            <a:pPr lvl="1"/>
            <a:endParaRPr lang="fi-FI">
              <a:solidFill>
                <a:schemeClr val="tx1"/>
              </a:solidFill>
            </a:endParaRPr>
          </a:p>
          <a:p>
            <a:pPr lvl="1"/>
            <a:r>
              <a:rPr lang="fi-FI">
                <a:solidFill>
                  <a:schemeClr val="tx1"/>
                </a:solidFill>
              </a:rPr>
              <a:t>Lapsena opitut asiat ja tehdyt valinnat vaikuttavat myös vanhempana!</a:t>
            </a:r>
          </a:p>
        </p:txBody>
      </p:sp>
    </p:spTree>
    <p:extLst>
      <p:ext uri="{BB962C8B-B14F-4D97-AF65-F5344CB8AC3E}">
        <p14:creationId xmlns:p14="http://schemas.microsoft.com/office/powerpoint/2010/main" val="347215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5101F7-B1E9-46AE-BA20-BE168668E7EA}"/>
              </a:ext>
            </a:extLst>
          </p:cNvPr>
          <p:cNvSpPr>
            <a:spLocks noGrp="1"/>
          </p:cNvSpPr>
          <p:nvPr>
            <p:ph type="title"/>
          </p:nvPr>
        </p:nvSpPr>
        <p:spPr/>
        <p:txBody>
          <a:bodyPr/>
          <a:lstStyle/>
          <a:p>
            <a:r>
              <a:rPr lang="fi-FI"/>
              <a:t>Terveyden 3 tärkeää perusasiaa</a:t>
            </a:r>
          </a:p>
        </p:txBody>
      </p:sp>
      <p:sp>
        <p:nvSpPr>
          <p:cNvPr id="3" name="Sisällön paikkamerkki 2">
            <a:extLst>
              <a:ext uri="{FF2B5EF4-FFF2-40B4-BE49-F238E27FC236}">
                <a16:creationId xmlns:a16="http://schemas.microsoft.com/office/drawing/2014/main" id="{0CEEFC1D-FE86-4A54-955E-57847A70D2A1}"/>
              </a:ext>
            </a:extLst>
          </p:cNvPr>
          <p:cNvSpPr>
            <a:spLocks noGrp="1"/>
          </p:cNvSpPr>
          <p:nvPr>
            <p:ph idx="1"/>
          </p:nvPr>
        </p:nvSpPr>
        <p:spPr>
          <a:xfrm>
            <a:off x="1143000" y="1837677"/>
            <a:ext cx="9872871" cy="4410723"/>
          </a:xfrm>
        </p:spPr>
        <p:txBody>
          <a:bodyPr vert="horz" lIns="91440" tIns="45720" rIns="91440" bIns="45720" rtlCol="0" anchor="t">
            <a:normAutofit lnSpcReduction="10000"/>
          </a:bodyPr>
          <a:lstStyle/>
          <a:p>
            <a:r>
              <a:rPr lang="fi-FI">
                <a:solidFill>
                  <a:schemeClr val="tx1"/>
                </a:solidFill>
              </a:rPr>
              <a:t>RAVITSEMUS</a:t>
            </a:r>
          </a:p>
          <a:p>
            <a:pPr lvl="1"/>
            <a:r>
              <a:rPr lang="fi-FI">
                <a:solidFill>
                  <a:schemeClr val="tx1"/>
                </a:solidFill>
              </a:rPr>
              <a:t>Ravitsemuksessa tärkeää on säännöllisyys, monipuolisuus ja terveelliset valinnat. </a:t>
            </a:r>
          </a:p>
          <a:p>
            <a:pPr lvl="1"/>
            <a:r>
              <a:rPr lang="fi-FI">
                <a:solidFill>
                  <a:schemeClr val="tx1"/>
                </a:solidFill>
              </a:rPr>
              <a:t>Ravitsemuksen säännöllisyys tarkoittaa </a:t>
            </a:r>
            <a:r>
              <a:rPr lang="fi-FI" b="1">
                <a:solidFill>
                  <a:schemeClr val="tx1"/>
                </a:solidFill>
              </a:rPr>
              <a:t>viittä (5) ateriaa päivittäin: </a:t>
            </a:r>
            <a:r>
              <a:rPr lang="fi-FI">
                <a:solidFill>
                  <a:schemeClr val="tx1"/>
                </a:solidFill>
              </a:rPr>
              <a:t>aamiainen, lounas, välipala, päivällinen ja iltapala. Säännöllinen ateriarytmi auttaa jaksamaan fyysisesti ja psyykkisesti. </a:t>
            </a:r>
          </a:p>
          <a:p>
            <a:pPr lvl="1"/>
            <a:r>
              <a:rPr lang="fi-FI">
                <a:solidFill>
                  <a:schemeClr val="tx1"/>
                </a:solidFill>
              </a:rPr>
              <a:t>Monipuolisuuden mittarina käytetään ruokapyramidia ja lautasmallia. </a:t>
            </a:r>
          </a:p>
          <a:p>
            <a:pPr lvl="1"/>
            <a:r>
              <a:rPr lang="fi-FI">
                <a:solidFill>
                  <a:schemeClr val="tx1"/>
                </a:solidFill>
              </a:rPr>
              <a:t>Lapsen ravitsemuksessa noudatetaan lautasmallia: </a:t>
            </a:r>
          </a:p>
          <a:p>
            <a:pPr lvl="2"/>
            <a:r>
              <a:rPr lang="fi-FI">
                <a:solidFill>
                  <a:schemeClr val="tx1"/>
                </a:solidFill>
              </a:rPr>
              <a:t>½ annoksesta kasviksia ja vihanneksia</a:t>
            </a:r>
          </a:p>
          <a:p>
            <a:pPr lvl="2"/>
            <a:r>
              <a:rPr lang="fi-FI">
                <a:solidFill>
                  <a:schemeClr val="tx1"/>
                </a:solidFill>
              </a:rPr>
              <a:t>¼ perunaa, pastaa tai riisiä</a:t>
            </a:r>
          </a:p>
          <a:p>
            <a:pPr lvl="2"/>
            <a:r>
              <a:rPr lang="fi-FI">
                <a:solidFill>
                  <a:schemeClr val="tx1"/>
                </a:solidFill>
              </a:rPr>
              <a:t>¼ lihaa, kanaa, kalaa tai kasvisproteiinia</a:t>
            </a:r>
          </a:p>
          <a:p>
            <a:pPr lvl="2"/>
            <a:r>
              <a:rPr lang="fi-FI">
                <a:solidFill>
                  <a:schemeClr val="tx1"/>
                </a:solidFill>
              </a:rPr>
              <a:t>maitoa tai piimää, leipää</a:t>
            </a:r>
          </a:p>
          <a:p>
            <a:pPr lvl="1"/>
            <a:r>
              <a:rPr lang="fi-FI">
                <a:solidFill>
                  <a:schemeClr val="tx1"/>
                </a:solidFill>
              </a:rPr>
              <a:t>Kasviksia, marjoja ja hedelmiä tulisi saada päivittäin riittävästi. Hyvä mittari on 5-6 kourallista päivittäin. </a:t>
            </a:r>
          </a:p>
          <a:p>
            <a:pPr lvl="1"/>
            <a:r>
              <a:rPr lang="fi-FI">
                <a:solidFill>
                  <a:schemeClr val="tx1"/>
                </a:solidFill>
              </a:rPr>
              <a:t>Suositeltu D-vitamiinilisä 2-18–vuotiaille on 7,5 mikrogrammaa päivittäin vuoden jokaisena päivänä. D-vitamiinia saadaan lisäksi muun muassa maitovalmisteista. </a:t>
            </a:r>
          </a:p>
        </p:txBody>
      </p:sp>
    </p:spTree>
    <p:extLst>
      <p:ext uri="{BB962C8B-B14F-4D97-AF65-F5344CB8AC3E}">
        <p14:creationId xmlns:p14="http://schemas.microsoft.com/office/powerpoint/2010/main" val="104827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Ravitsemussuositukset jakavat mielipiteitä: osa uskoo, osa ...">
            <a:extLst>
              <a:ext uri="{FF2B5EF4-FFF2-40B4-BE49-F238E27FC236}">
                <a16:creationId xmlns:a16="http://schemas.microsoft.com/office/drawing/2014/main" id="{07034DC8-2B7C-46BE-BA8B-7458DCEC43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7310" y="565573"/>
            <a:ext cx="7992298" cy="573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Lautasmalli - Ruokavirasto">
            <a:extLst>
              <a:ext uri="{FF2B5EF4-FFF2-40B4-BE49-F238E27FC236}">
                <a16:creationId xmlns:a16="http://schemas.microsoft.com/office/drawing/2014/main" id="{EF3CE8FE-1A73-4415-822E-CB388FAE0A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5701" y="565573"/>
            <a:ext cx="8495517" cy="5734474"/>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10B7DA35-E164-47E9-B3EB-12550CCEB117}"/>
              </a:ext>
            </a:extLst>
          </p:cNvPr>
          <p:cNvSpPr txBox="1"/>
          <p:nvPr/>
        </p:nvSpPr>
        <p:spPr>
          <a:xfrm>
            <a:off x="8130548" y="5923095"/>
            <a:ext cx="2210670" cy="369332"/>
          </a:xfrm>
          <a:prstGeom prst="rect">
            <a:avLst/>
          </a:prstGeom>
          <a:noFill/>
        </p:spPr>
        <p:txBody>
          <a:bodyPr wrap="none" rtlCol="0">
            <a:spAutoFit/>
          </a:bodyPr>
          <a:lstStyle/>
          <a:p>
            <a:r>
              <a:rPr lang="fi-FI">
                <a:solidFill>
                  <a:schemeClr val="bg1"/>
                </a:solidFill>
              </a:rPr>
              <a:t>Kuva: Ruokavirasto.fi</a:t>
            </a:r>
          </a:p>
        </p:txBody>
      </p:sp>
    </p:spTree>
    <p:extLst>
      <p:ext uri="{BB962C8B-B14F-4D97-AF65-F5344CB8AC3E}">
        <p14:creationId xmlns:p14="http://schemas.microsoft.com/office/powerpoint/2010/main" val="31561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4BA53A-6B4D-4D7B-BEF5-B966EB1FC987}"/>
              </a:ext>
            </a:extLst>
          </p:cNvPr>
          <p:cNvSpPr>
            <a:spLocks noGrp="1"/>
          </p:cNvSpPr>
          <p:nvPr>
            <p:ph type="title"/>
          </p:nvPr>
        </p:nvSpPr>
        <p:spPr/>
        <p:txBody>
          <a:bodyPr/>
          <a:lstStyle/>
          <a:p>
            <a:r>
              <a:rPr lang="fi-FI"/>
              <a:t>Mistä löytyy lisätietoa?</a:t>
            </a:r>
          </a:p>
        </p:txBody>
      </p:sp>
      <p:sp>
        <p:nvSpPr>
          <p:cNvPr id="3" name="Sisällön paikkamerkki 2">
            <a:extLst>
              <a:ext uri="{FF2B5EF4-FFF2-40B4-BE49-F238E27FC236}">
                <a16:creationId xmlns:a16="http://schemas.microsoft.com/office/drawing/2014/main" id="{2589B9CF-A7EB-4605-A43C-0702A856385E}"/>
              </a:ext>
            </a:extLst>
          </p:cNvPr>
          <p:cNvSpPr>
            <a:spLocks noGrp="1"/>
          </p:cNvSpPr>
          <p:nvPr>
            <p:ph idx="1"/>
          </p:nvPr>
        </p:nvSpPr>
        <p:spPr>
          <a:xfrm>
            <a:off x="1143000" y="1847740"/>
            <a:ext cx="9872871" cy="4038600"/>
          </a:xfrm>
        </p:spPr>
        <p:txBody>
          <a:bodyPr vert="horz" lIns="91440" tIns="45720" rIns="91440" bIns="45720" rtlCol="0" anchor="t">
            <a:normAutofit fontScale="92500" lnSpcReduction="10000"/>
          </a:bodyPr>
          <a:lstStyle/>
          <a:p>
            <a:endParaRPr lang="fi-FI">
              <a:solidFill>
                <a:schemeClr val="tx1"/>
              </a:solidFill>
            </a:endParaRPr>
          </a:p>
          <a:p>
            <a:r>
              <a:rPr lang="fi-FI">
                <a:solidFill>
                  <a:schemeClr val="tx1"/>
                </a:solidFill>
              </a:rPr>
              <a:t>Lisätietoa lapsen terveydestä löytyy monipuolisesti verkosta.</a:t>
            </a:r>
          </a:p>
          <a:p>
            <a:endParaRPr lang="fi-FI">
              <a:solidFill>
                <a:schemeClr val="tx1"/>
              </a:solidFill>
            </a:endParaRPr>
          </a:p>
          <a:p>
            <a:r>
              <a:rPr lang="fi-FI">
                <a:solidFill>
                  <a:schemeClr val="tx1"/>
                </a:solidFill>
              </a:rPr>
              <a:t>Lapsen terveyden perusasiat on tiivistetty lyhyesti Terveys- ja Mielenterveys-karttaan, jotka löytyvät koulun kotisivuilta.</a:t>
            </a:r>
          </a:p>
          <a:p>
            <a:endParaRPr lang="fi-FI">
              <a:solidFill>
                <a:schemeClr val="tx1"/>
              </a:solidFill>
            </a:endParaRPr>
          </a:p>
          <a:p>
            <a:r>
              <a:rPr lang="fi-FI">
                <a:solidFill>
                  <a:schemeClr val="tx1"/>
                </a:solidFill>
              </a:rPr>
              <a:t>Linkkejä hyödyllisiin verkkosivuihin ja videoihin on koottu Linkkilistaan, joka löytyy koulun kotisivuilta. </a:t>
            </a:r>
          </a:p>
          <a:p>
            <a:endParaRPr lang="fi-FI">
              <a:solidFill>
                <a:schemeClr val="tx1"/>
              </a:solidFill>
            </a:endParaRPr>
          </a:p>
          <a:p>
            <a:r>
              <a:rPr lang="fi-FI">
                <a:solidFill>
                  <a:schemeClr val="tx1"/>
                </a:solidFill>
              </a:rPr>
              <a:t>Hyödyllisiä verkkosivuja ovat myös diaesityksessä käytetyt lähteet, jotka löytyvät lähdeluettelosta. </a:t>
            </a:r>
          </a:p>
        </p:txBody>
      </p:sp>
      <p:sp>
        <p:nvSpPr>
          <p:cNvPr id="4" name="Ajatuskupla: Pilvi 3">
            <a:extLst>
              <a:ext uri="{FF2B5EF4-FFF2-40B4-BE49-F238E27FC236}">
                <a16:creationId xmlns:a16="http://schemas.microsoft.com/office/drawing/2014/main" id="{EE88F33D-A559-4165-8E05-644E7A78BE50}"/>
              </a:ext>
            </a:extLst>
          </p:cNvPr>
          <p:cNvSpPr/>
          <p:nvPr/>
        </p:nvSpPr>
        <p:spPr>
          <a:xfrm>
            <a:off x="9241655" y="971660"/>
            <a:ext cx="1447060" cy="9943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175027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6C55A3-A6FC-402D-BB1F-4B3CFC693382}"/>
              </a:ext>
            </a:extLst>
          </p:cNvPr>
          <p:cNvSpPr>
            <a:spLocks noGrp="1"/>
          </p:cNvSpPr>
          <p:nvPr>
            <p:ph type="title"/>
          </p:nvPr>
        </p:nvSpPr>
        <p:spPr/>
        <p:txBody>
          <a:bodyPr/>
          <a:lstStyle/>
          <a:p>
            <a:r>
              <a:rPr lang="fi-FI"/>
              <a:t>Lähteet</a:t>
            </a:r>
          </a:p>
        </p:txBody>
      </p:sp>
      <p:sp>
        <p:nvSpPr>
          <p:cNvPr id="3" name="Sisällön paikkamerkki 2">
            <a:extLst>
              <a:ext uri="{FF2B5EF4-FFF2-40B4-BE49-F238E27FC236}">
                <a16:creationId xmlns:a16="http://schemas.microsoft.com/office/drawing/2014/main" id="{F58AE010-A73C-4B96-A641-B4AB665EB231}"/>
              </a:ext>
            </a:extLst>
          </p:cNvPr>
          <p:cNvSpPr>
            <a:spLocks noGrp="1"/>
          </p:cNvSpPr>
          <p:nvPr>
            <p:ph idx="1"/>
          </p:nvPr>
        </p:nvSpPr>
        <p:spPr/>
        <p:txBody>
          <a:bodyPr>
            <a:normAutofit fontScale="77500" lnSpcReduction="20000"/>
          </a:bodyPr>
          <a:lstStyle/>
          <a:p>
            <a:r>
              <a:rPr lang="fi-FI">
                <a:solidFill>
                  <a:schemeClr val="tx1"/>
                </a:solidFill>
              </a:rPr>
              <a:t>Lasten mielenterveystalo s. a. Vanhemmille [verkkosivu]. Mielenterveystalo. Saatavissa: </a:t>
            </a:r>
            <a:r>
              <a:rPr lang="fi-FI">
                <a:hlinkClick r:id="rId2"/>
              </a:rPr>
              <a:t>https://www.mielenterveystalo.fi/lapset/vanhemmille/perhe_ja_vanhemmuus/Pages/default.aspx</a:t>
            </a:r>
            <a:endParaRPr lang="fi-FI">
              <a:solidFill>
                <a:schemeClr val="tx1"/>
              </a:solidFill>
            </a:endParaRPr>
          </a:p>
          <a:p>
            <a:r>
              <a:rPr lang="fi-FI">
                <a:solidFill>
                  <a:schemeClr val="tx1"/>
                </a:solidFill>
              </a:rPr>
              <a:t>MLL 2019. Hyvinvointia digiajassa [verkkosivu]. Mannerheimin Lastensuojeluliitto. Saatavissa: </a:t>
            </a:r>
            <a:r>
              <a:rPr lang="fi-FI">
                <a:hlinkClick r:id="rId3"/>
              </a:rPr>
              <a:t>https://www.mll.fi/vanhemmille/tietoa-lapsiperheen-elamasta/hyvinvointia-digiajassa/</a:t>
            </a:r>
            <a:endParaRPr lang="fi-FI">
              <a:solidFill>
                <a:schemeClr val="tx1"/>
              </a:solidFill>
            </a:endParaRPr>
          </a:p>
          <a:p>
            <a:r>
              <a:rPr lang="fi-FI">
                <a:solidFill>
                  <a:schemeClr val="tx1"/>
                </a:solidFill>
              </a:rPr>
              <a:t>MLL 2019. Lapset ja media [verkkosivu]. Mannerheimin Lastensuojeluliitto. Saatavissa: </a:t>
            </a:r>
            <a:r>
              <a:rPr lang="fi-FI">
                <a:hlinkClick r:id="rId4"/>
              </a:rPr>
              <a:t>https://www.mll.fi/vanhemmille/tietoa-lapsiperheen-elamasta/lapset-ja-media/</a:t>
            </a:r>
            <a:endParaRPr lang="fi-FI"/>
          </a:p>
          <a:p>
            <a:r>
              <a:rPr lang="fi-FI">
                <a:solidFill>
                  <a:schemeClr val="tx1"/>
                </a:solidFill>
              </a:rPr>
              <a:t>NEUVOKAS PERHE 2020. Ruutuaika [verkkosivu]. Neuvokas perhe. Saatavissa: </a:t>
            </a:r>
            <a:r>
              <a:rPr lang="fi-FI">
                <a:hlinkClick r:id="rId5"/>
              </a:rPr>
              <a:t>https://neuvokasperhe.fi/perhearki/ruutuaika/</a:t>
            </a:r>
            <a:endParaRPr lang="fi-FI">
              <a:solidFill>
                <a:schemeClr val="tx1"/>
              </a:solidFill>
            </a:endParaRPr>
          </a:p>
          <a:p>
            <a:r>
              <a:rPr lang="fi-FI">
                <a:solidFill>
                  <a:schemeClr val="tx1"/>
                </a:solidFill>
              </a:rPr>
              <a:t>PÖNKÄ, </a:t>
            </a:r>
            <a:r>
              <a:rPr lang="fi-FI" err="1">
                <a:solidFill>
                  <a:schemeClr val="tx1"/>
                </a:solidFill>
              </a:rPr>
              <a:t>Harto</a:t>
            </a:r>
            <a:r>
              <a:rPr lang="fi-FI">
                <a:solidFill>
                  <a:schemeClr val="tx1"/>
                </a:solidFill>
              </a:rPr>
              <a:t> 2020. Sopiva ruutuaika [verkkoartikkeli]. Mannerheimin Lastensuojeluliitto. Saatavissa: </a:t>
            </a:r>
            <a:r>
              <a:rPr lang="fi-FI">
                <a:solidFill>
                  <a:srgbClr val="F59E00"/>
                </a:solidFill>
                <a:hlinkClick r:id="rId6"/>
              </a:rPr>
              <a:t>https://www.mll.fi/vanhemmille/tietoa-lapsiperheen-elamasta/hyvinvointia-digiajassa/sopiva-ruutuaika/</a:t>
            </a:r>
            <a:endParaRPr lang="fi-FI">
              <a:solidFill>
                <a:srgbClr val="F59E00"/>
              </a:solidFill>
            </a:endParaRPr>
          </a:p>
          <a:p>
            <a:r>
              <a:rPr lang="fi-FI">
                <a:solidFill>
                  <a:schemeClr val="tx1"/>
                </a:solidFill>
              </a:rPr>
              <a:t>THL 2019. Lasten mielenterveys ja mielenterveyden häiriöt [verkkosivu]. Terveyden ja hyvinvoinnin laitos. Saatavissa: </a:t>
            </a:r>
            <a:r>
              <a:rPr lang="fi-FI">
                <a:hlinkClick r:id="rId7"/>
              </a:rPr>
              <a:t>https://thl.fi/fi/web/mielenterveys/mielenterveyshairiot/lasten-mielenterveys-ja-mielenterveyden-hairiot</a:t>
            </a:r>
            <a:endParaRPr lang="fi-FI"/>
          </a:p>
          <a:p>
            <a:r>
              <a:rPr lang="fi-FI">
                <a:solidFill>
                  <a:schemeClr val="tx1"/>
                </a:solidFill>
              </a:rPr>
              <a:t>THL 2020. Elintavat ja ravitsemus [verkkosivu]. Terveyden ja hyvinvoinnin laitos. Saatavissa: </a:t>
            </a:r>
            <a:r>
              <a:rPr lang="fi-FI">
                <a:hlinkClick r:id="rId8"/>
              </a:rPr>
              <a:t>https://thl.fi/fi/web/elintavat-ja-ravitsemus</a:t>
            </a:r>
            <a:endParaRPr lang="fi-FI">
              <a:solidFill>
                <a:schemeClr val="tx1"/>
              </a:solidFill>
            </a:endParaRPr>
          </a:p>
          <a:p>
            <a:endParaRPr lang="fi-FI">
              <a:solidFill>
                <a:schemeClr val="tx1"/>
              </a:solidFill>
            </a:endParaRPr>
          </a:p>
          <a:p>
            <a:endParaRPr lang="fi-FI">
              <a:solidFill>
                <a:schemeClr val="accent1">
                  <a:lumMod val="50000"/>
                </a:schemeClr>
              </a:solidFill>
            </a:endParaRPr>
          </a:p>
        </p:txBody>
      </p:sp>
    </p:spTree>
    <p:extLst>
      <p:ext uri="{BB962C8B-B14F-4D97-AF65-F5344CB8AC3E}">
        <p14:creationId xmlns:p14="http://schemas.microsoft.com/office/powerpoint/2010/main" val="194951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DAE79-07D4-4FB3-B609-E933499A32D5}"/>
              </a:ext>
            </a:extLst>
          </p:cNvPr>
          <p:cNvSpPr>
            <a:spLocks noGrp="1"/>
          </p:cNvSpPr>
          <p:nvPr>
            <p:ph type="title"/>
          </p:nvPr>
        </p:nvSpPr>
        <p:spPr/>
        <p:txBody>
          <a:bodyPr/>
          <a:lstStyle/>
          <a:p>
            <a:r>
              <a:rPr lang="fi-FI"/>
              <a:t>Esille nousseita kehittämishaasteita</a:t>
            </a:r>
          </a:p>
        </p:txBody>
      </p:sp>
      <p:sp>
        <p:nvSpPr>
          <p:cNvPr id="3" name="Sisällön paikkamerkki 2">
            <a:extLst>
              <a:ext uri="{FF2B5EF4-FFF2-40B4-BE49-F238E27FC236}">
                <a16:creationId xmlns:a16="http://schemas.microsoft.com/office/drawing/2014/main" id="{1F51487B-A346-4730-AF9C-071B058C0D9A}"/>
              </a:ext>
            </a:extLst>
          </p:cNvPr>
          <p:cNvSpPr>
            <a:spLocks noGrp="1"/>
          </p:cNvSpPr>
          <p:nvPr>
            <p:ph idx="1"/>
          </p:nvPr>
        </p:nvSpPr>
        <p:spPr>
          <a:xfrm>
            <a:off x="1143000" y="1785615"/>
            <a:ext cx="9872871" cy="4038600"/>
          </a:xfrm>
        </p:spPr>
        <p:txBody>
          <a:bodyPr vert="horz" lIns="91440" tIns="45720" rIns="91440" bIns="45720" rtlCol="0" anchor="t">
            <a:normAutofit/>
          </a:bodyPr>
          <a:lstStyle/>
          <a:p>
            <a:endParaRPr lang="fi-FI">
              <a:solidFill>
                <a:schemeClr val="tx1"/>
              </a:solidFill>
            </a:endParaRPr>
          </a:p>
          <a:p>
            <a:r>
              <a:rPr lang="fi-FI">
                <a:solidFill>
                  <a:schemeClr val="tx1"/>
                </a:solidFill>
              </a:rPr>
              <a:t>Terveysaiheisilla oppitunneilla esille nousi yksi selkeä kehittämishaaste lapsille ja aikuisille: ruutuajan ja ruudussa vietetyn sisällön rajaaminen lapsen terveyttä edistäväksi.</a:t>
            </a:r>
          </a:p>
          <a:p>
            <a:endParaRPr lang="fi-FI">
              <a:solidFill>
                <a:schemeClr val="tx1"/>
              </a:solidFill>
            </a:endParaRPr>
          </a:p>
          <a:p>
            <a:r>
              <a:rPr lang="fi-FI">
                <a:solidFill>
                  <a:schemeClr val="tx1"/>
                </a:solidFill>
              </a:rPr>
              <a:t>Uutta terveysaiheisilla tunneilla opittiin erityisesti mielenterveyteen sekä oman terveyden ja mielen hyvinvoinnin edistämiseen liittyen.</a:t>
            </a:r>
          </a:p>
          <a:p>
            <a:endParaRPr lang="fi-FI">
              <a:solidFill>
                <a:schemeClr val="tx1"/>
              </a:solidFill>
            </a:endParaRPr>
          </a:p>
          <a:p>
            <a:r>
              <a:rPr lang="fi-FI">
                <a:solidFill>
                  <a:schemeClr val="tx1"/>
                </a:solidFill>
              </a:rPr>
              <a:t>Mielenterveydestä ja mielen hyvinvoinnista on hyvä puhua, ja mielenterveydestä huolehtiminen onkin osa terveydestä huolehtimista.  </a:t>
            </a:r>
          </a:p>
          <a:p>
            <a:endParaRPr lang="fi-FI">
              <a:solidFill>
                <a:schemeClr val="tx1"/>
              </a:solidFill>
            </a:endParaRPr>
          </a:p>
          <a:p>
            <a:endParaRPr lang="fi-FI">
              <a:solidFill>
                <a:schemeClr val="tx1"/>
              </a:solidFill>
            </a:endParaRPr>
          </a:p>
          <a:p>
            <a:endParaRPr lang="fi-FI">
              <a:solidFill>
                <a:schemeClr val="tx1"/>
              </a:solidFill>
            </a:endParaRPr>
          </a:p>
          <a:p>
            <a:endParaRPr lang="fi-FI">
              <a:solidFill>
                <a:schemeClr val="tx1"/>
              </a:solidFill>
            </a:endParaRPr>
          </a:p>
        </p:txBody>
      </p:sp>
    </p:spTree>
    <p:extLst>
      <p:ext uri="{BB962C8B-B14F-4D97-AF65-F5344CB8AC3E}">
        <p14:creationId xmlns:p14="http://schemas.microsoft.com/office/powerpoint/2010/main" val="227299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27AA63-A3F2-4495-8ACE-ED07DC651C3F}"/>
              </a:ext>
            </a:extLst>
          </p:cNvPr>
          <p:cNvSpPr>
            <a:spLocks noGrp="1"/>
          </p:cNvSpPr>
          <p:nvPr>
            <p:ph type="title"/>
          </p:nvPr>
        </p:nvSpPr>
        <p:spPr/>
        <p:txBody>
          <a:bodyPr/>
          <a:lstStyle/>
          <a:p>
            <a:r>
              <a:rPr lang="fi-FI"/>
              <a:t>Ruutuaika</a:t>
            </a:r>
          </a:p>
        </p:txBody>
      </p:sp>
      <p:sp>
        <p:nvSpPr>
          <p:cNvPr id="3" name="Sisällön paikkamerkki 2">
            <a:extLst>
              <a:ext uri="{FF2B5EF4-FFF2-40B4-BE49-F238E27FC236}">
                <a16:creationId xmlns:a16="http://schemas.microsoft.com/office/drawing/2014/main" id="{36DD7737-91AB-4877-9C3A-B1B625683586}"/>
              </a:ext>
            </a:extLst>
          </p:cNvPr>
          <p:cNvSpPr>
            <a:spLocks noGrp="1"/>
          </p:cNvSpPr>
          <p:nvPr>
            <p:ph idx="1"/>
          </p:nvPr>
        </p:nvSpPr>
        <p:spPr/>
        <p:txBody>
          <a:bodyPr vert="horz" lIns="91440" tIns="45720" rIns="91440" bIns="45720" rtlCol="0" anchor="t">
            <a:normAutofit fontScale="92500" lnSpcReduction="10000"/>
          </a:bodyPr>
          <a:lstStyle/>
          <a:p>
            <a:r>
              <a:rPr lang="fi-FI">
                <a:solidFill>
                  <a:schemeClr val="tx1"/>
                </a:solidFill>
              </a:rPr>
              <a:t>Kouluikäiselle lapselle suositeltu ruutuaika on </a:t>
            </a:r>
            <a:r>
              <a:rPr lang="fi-FI" b="1">
                <a:solidFill>
                  <a:schemeClr val="tx1"/>
                </a:solidFill>
              </a:rPr>
              <a:t>korkeintaan 2 tuntia päivässä. </a:t>
            </a:r>
            <a:r>
              <a:rPr lang="fi-FI">
                <a:solidFill>
                  <a:schemeClr val="tx1"/>
                </a:solidFill>
              </a:rPr>
              <a:t>Pienimmillä lapsilla tarve on vieläkin pienempi. </a:t>
            </a:r>
          </a:p>
          <a:p>
            <a:r>
              <a:rPr lang="fi-FI">
                <a:solidFill>
                  <a:schemeClr val="tx1"/>
                </a:solidFill>
              </a:rPr>
              <a:t>Ruutuajasta sovitaan lapsen ja vanhempien kesken, ja aikuisen tehtävänä on rajata lapsen ruudussa viettämää aikaa. </a:t>
            </a:r>
          </a:p>
          <a:p>
            <a:r>
              <a:rPr lang="fi-FI">
                <a:solidFill>
                  <a:schemeClr val="tx1"/>
                </a:solidFill>
              </a:rPr>
              <a:t>Lapselle sopiva ruutuaika tulisi suhteuttaa siten, mikä on lapsen kehitykselle ja ikätasolle turvallista.</a:t>
            </a:r>
          </a:p>
          <a:p>
            <a:r>
              <a:rPr lang="fi-FI">
                <a:solidFill>
                  <a:schemeClr val="tx1"/>
                </a:solidFill>
              </a:rPr>
              <a:t>Mediankäyttöön opitaan, ja myös vanhempien tavoilla käyttää mediaa on siten vaikutusta lapsen mediankäyttöön. </a:t>
            </a:r>
          </a:p>
          <a:p>
            <a:r>
              <a:rPr lang="fi-FI">
                <a:solidFill>
                  <a:schemeClr val="tx1"/>
                </a:solidFill>
              </a:rPr>
              <a:t>Lapsen ruutuajassa tulisi kiinnittää huomiota ajan ohella myös ruudussa vietettyyn sisältöön.</a:t>
            </a:r>
          </a:p>
          <a:p>
            <a:r>
              <a:rPr lang="fi-FI">
                <a:solidFill>
                  <a:schemeClr val="tx1"/>
                </a:solidFill>
              </a:rPr>
              <a:t>Ruutuaikaan lasketaan kaikki kännykällä, tabletilla, tietokoneella ja television ääressä vietetty aika sekä pelaaminen pelikonsolilla ja muilla laitteilla. </a:t>
            </a:r>
            <a:endParaRPr lang="fi-FI" b="1">
              <a:solidFill>
                <a:schemeClr val="tx1"/>
              </a:solidFill>
            </a:endParaRPr>
          </a:p>
        </p:txBody>
      </p:sp>
      <p:pic>
        <p:nvPicPr>
          <p:cNvPr id="5" name="Kuva 4" descr="Internet">
            <a:extLst>
              <a:ext uri="{FF2B5EF4-FFF2-40B4-BE49-F238E27FC236}">
                <a16:creationId xmlns:a16="http://schemas.microsoft.com/office/drawing/2014/main" id="{DA6E8711-EFF7-4749-8692-4EDB6ACF86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3440" y="830580"/>
            <a:ext cx="914400" cy="914400"/>
          </a:xfrm>
          <a:prstGeom prst="rect">
            <a:avLst/>
          </a:prstGeom>
        </p:spPr>
      </p:pic>
    </p:spTree>
    <p:extLst>
      <p:ext uri="{BB962C8B-B14F-4D97-AF65-F5344CB8AC3E}">
        <p14:creationId xmlns:p14="http://schemas.microsoft.com/office/powerpoint/2010/main" val="202600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1E10A-63B0-4A6F-A1C2-78C41F5D0861}"/>
              </a:ext>
            </a:extLst>
          </p:cNvPr>
          <p:cNvSpPr>
            <a:spLocks noGrp="1"/>
          </p:cNvSpPr>
          <p:nvPr>
            <p:ph type="title"/>
          </p:nvPr>
        </p:nvSpPr>
        <p:spPr/>
        <p:txBody>
          <a:bodyPr/>
          <a:lstStyle/>
          <a:p>
            <a:r>
              <a:rPr lang="fi-FI"/>
              <a:t>Ruutuaika</a:t>
            </a:r>
          </a:p>
        </p:txBody>
      </p:sp>
      <p:sp>
        <p:nvSpPr>
          <p:cNvPr id="3" name="Sisällön paikkamerkki 2">
            <a:extLst>
              <a:ext uri="{FF2B5EF4-FFF2-40B4-BE49-F238E27FC236}">
                <a16:creationId xmlns:a16="http://schemas.microsoft.com/office/drawing/2014/main" id="{FEA1FC95-668A-48A3-B51A-C777183021A4}"/>
              </a:ext>
            </a:extLst>
          </p:cNvPr>
          <p:cNvSpPr>
            <a:spLocks noGrp="1"/>
          </p:cNvSpPr>
          <p:nvPr>
            <p:ph idx="1"/>
          </p:nvPr>
        </p:nvSpPr>
        <p:spPr>
          <a:xfrm>
            <a:off x="1143000" y="1965593"/>
            <a:ext cx="9872871" cy="4038600"/>
          </a:xfrm>
        </p:spPr>
        <p:txBody>
          <a:bodyPr vert="horz" lIns="91440" tIns="45720" rIns="91440" bIns="45720" rtlCol="0" anchor="t">
            <a:normAutofit lnSpcReduction="10000"/>
          </a:bodyPr>
          <a:lstStyle/>
          <a:p>
            <a:pPr marL="388620" indent="-342900"/>
            <a:r>
              <a:rPr lang="fi-FI">
                <a:solidFill>
                  <a:schemeClr val="tx1"/>
                </a:solidFill>
                <a:ea typeface="+mn-lt"/>
                <a:cs typeface="+mn-lt"/>
              </a:rPr>
              <a:t>Ruutuaika jaetaan aktiiviseen ja passiiviseen ruutuaikaan:</a:t>
            </a:r>
            <a:endParaRPr lang="en-US">
              <a:solidFill>
                <a:schemeClr val="tx1"/>
              </a:solidFill>
              <a:ea typeface="+mn-lt"/>
              <a:cs typeface="+mn-lt"/>
            </a:endParaRPr>
          </a:p>
          <a:p>
            <a:pPr lvl="2"/>
            <a:r>
              <a:rPr lang="fi-FI">
                <a:solidFill>
                  <a:schemeClr val="tx1"/>
                </a:solidFill>
                <a:ea typeface="+mn-lt"/>
                <a:cs typeface="+mn-lt"/>
              </a:rPr>
              <a:t>Aktiivinen ruutuaika on sisältöjen hakua, tuottamista ja muokkaamista sekä keskustelua median välityksellä muiden kanssa. Tällainen ruutuaika voi liittyä esimerkiksi opiskeluun, ja on siten lapsen kehitykselle hyödyllisempää. Aktiivista ruutuaikaa ei ole yleensä tarpeen rajoittaa, jos se ei heikennä muuta arkielämää. </a:t>
            </a:r>
            <a:endParaRPr lang="fi-FI">
              <a:solidFill>
                <a:schemeClr val="tx1"/>
              </a:solidFill>
            </a:endParaRPr>
          </a:p>
          <a:p>
            <a:pPr lvl="2"/>
            <a:r>
              <a:rPr lang="fi-FI">
                <a:solidFill>
                  <a:schemeClr val="tx1"/>
                </a:solidFill>
                <a:ea typeface="+mn-lt"/>
                <a:cs typeface="+mn-lt"/>
              </a:rPr>
              <a:t>Passiivisella ruutuajalla tarkoitetaan sisältöjen katselua ja kuuntelua sekä pelaamista. Passiivisesta ruutuajasta on rajoittamattomana tutkittua haittaa.</a:t>
            </a:r>
          </a:p>
          <a:p>
            <a:r>
              <a:rPr lang="fi-FI">
                <a:solidFill>
                  <a:schemeClr val="tx1"/>
                </a:solidFill>
                <a:ea typeface="+mn-lt"/>
                <a:cs typeface="+mn-lt"/>
              </a:rPr>
              <a:t>Ruutuaika vie aikaa muilta elämän osa-alueilta ja heikentää kasvokkain tapahtuvia vuorovaikutustilanteita. Ruutuaika voi myös pahimmillaan heikentää esimerkiksi lapsen oppimista ja opiskelua, liikkumista ja unta sekä motoristen taitojen kehittymistä.</a:t>
            </a:r>
            <a:endParaRPr lang="fi-FI">
              <a:solidFill>
                <a:schemeClr val="tx1"/>
              </a:solidFill>
            </a:endParaRPr>
          </a:p>
          <a:p>
            <a:r>
              <a:rPr lang="fi-FI">
                <a:solidFill>
                  <a:schemeClr val="tx1"/>
                </a:solidFill>
                <a:ea typeface="+mn-lt"/>
                <a:cs typeface="+mn-lt"/>
              </a:rPr>
              <a:t>Ruutuajan sijaan lapsen terveyttä edistäviä asioita ovat leikki ja pelaaminen, taide, liikunta, ulkoilu, harrastukset sekä kavereiden ja perheen kanssa vietetty aika. </a:t>
            </a:r>
            <a:endParaRPr lang="en-US">
              <a:solidFill>
                <a:schemeClr val="tx1"/>
              </a:solidFill>
              <a:ea typeface="+mn-lt"/>
              <a:cs typeface="+mn-lt"/>
            </a:endParaRPr>
          </a:p>
        </p:txBody>
      </p:sp>
    </p:spTree>
    <p:extLst>
      <p:ext uri="{BB962C8B-B14F-4D97-AF65-F5344CB8AC3E}">
        <p14:creationId xmlns:p14="http://schemas.microsoft.com/office/powerpoint/2010/main" val="356744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A2E6E8-AD0E-465D-A06F-3D83DDD5962B}"/>
              </a:ext>
            </a:extLst>
          </p:cNvPr>
          <p:cNvSpPr>
            <a:spLocks noGrp="1"/>
          </p:cNvSpPr>
          <p:nvPr>
            <p:ph type="title"/>
          </p:nvPr>
        </p:nvSpPr>
        <p:spPr/>
        <p:txBody>
          <a:bodyPr/>
          <a:lstStyle/>
          <a:p>
            <a:r>
              <a:rPr lang="fi-FI"/>
              <a:t>Ruutuaika</a:t>
            </a:r>
          </a:p>
        </p:txBody>
      </p:sp>
      <p:sp>
        <p:nvSpPr>
          <p:cNvPr id="3" name="Sisällön paikkamerkki 2">
            <a:extLst>
              <a:ext uri="{FF2B5EF4-FFF2-40B4-BE49-F238E27FC236}">
                <a16:creationId xmlns:a16="http://schemas.microsoft.com/office/drawing/2014/main" id="{3CCB41D1-7E35-41F1-ADAE-DD5E039A077E}"/>
              </a:ext>
            </a:extLst>
          </p:cNvPr>
          <p:cNvSpPr>
            <a:spLocks noGrp="1"/>
          </p:cNvSpPr>
          <p:nvPr>
            <p:ph idx="1"/>
          </p:nvPr>
        </p:nvSpPr>
        <p:spPr/>
        <p:txBody>
          <a:bodyPr vert="horz" lIns="91440" tIns="45720" rIns="91440" bIns="45720" rtlCol="0" anchor="t">
            <a:normAutofit lnSpcReduction="10000"/>
          </a:bodyPr>
          <a:lstStyle/>
          <a:p>
            <a:r>
              <a:rPr lang="fi-FI">
                <a:solidFill>
                  <a:schemeClr val="tx1"/>
                </a:solidFill>
              </a:rPr>
              <a:t>Ruudussa vietetty aika voi olla lapselle kehittävää, kun aika on rajattu lapselle sopivaksi ja sisältö on ikätasoon sopivaa.</a:t>
            </a:r>
          </a:p>
          <a:p>
            <a:r>
              <a:rPr lang="fi-FI">
                <a:solidFill>
                  <a:schemeClr val="tx1"/>
                </a:solidFill>
              </a:rPr>
              <a:t>On tärkeää noudattaa tv-sarjoille, elokuville ja peleille asetettuja ikärajoja, sillä ikärajat suojaavat ja varoittavat sellaiselta sisällöltä, joka ei sovellu lapsille.</a:t>
            </a:r>
          </a:p>
          <a:p>
            <a:r>
              <a:rPr lang="fi-FI">
                <a:solidFill>
                  <a:schemeClr val="tx1"/>
                </a:solidFill>
              </a:rPr>
              <a:t>Lapsi ei aina osaa erottaa todellisuutta epätodellisuudesta, ja voi ymmärtää ikätasonsa mukaisesti sisältöä väärin. </a:t>
            </a:r>
          </a:p>
          <a:p>
            <a:r>
              <a:rPr lang="fi-FI">
                <a:solidFill>
                  <a:schemeClr val="tx1"/>
                </a:solidFill>
              </a:rPr>
              <a:t>Ruutuaika tulee lopettaa hyvissä ajoin ennen nukkumaanmenoa, jotta se ei vaikuta heikentävästi unen saantiin, laatuun ja määrään tai aiheuta painajaisunia.</a:t>
            </a:r>
          </a:p>
          <a:p>
            <a:r>
              <a:rPr lang="fi-FI">
                <a:solidFill>
                  <a:schemeClr val="tx1"/>
                </a:solidFill>
              </a:rPr>
              <a:t>Aikuisen tehtävänä on valvoa, millaisia sivustoja lapsi käyttää internetissä!</a:t>
            </a:r>
          </a:p>
          <a:p>
            <a:r>
              <a:rPr lang="fi-FI">
                <a:solidFill>
                  <a:schemeClr val="tx1"/>
                </a:solidFill>
              </a:rPr>
              <a:t>Internetissä väärille sivustoille ajautuminen voi aiheuttaa muun muassa kiusatuksi joutumista sekä itsetunto-ongelmia. </a:t>
            </a:r>
          </a:p>
          <a:p>
            <a:endParaRPr lang="fi-FI">
              <a:solidFill>
                <a:schemeClr val="tx1"/>
              </a:solidFill>
            </a:endParaRPr>
          </a:p>
          <a:p>
            <a:endParaRPr lang="fi-FI">
              <a:solidFill>
                <a:schemeClr val="tx1"/>
              </a:solidFill>
            </a:endParaRPr>
          </a:p>
        </p:txBody>
      </p:sp>
    </p:spTree>
    <p:extLst>
      <p:ext uri="{BB962C8B-B14F-4D97-AF65-F5344CB8AC3E}">
        <p14:creationId xmlns:p14="http://schemas.microsoft.com/office/powerpoint/2010/main" val="369982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075658-D9E3-4FD2-AD88-64D339040B77}"/>
              </a:ext>
            </a:extLst>
          </p:cNvPr>
          <p:cNvSpPr>
            <a:spLocks noGrp="1"/>
          </p:cNvSpPr>
          <p:nvPr>
            <p:ph type="title"/>
          </p:nvPr>
        </p:nvSpPr>
        <p:spPr/>
        <p:txBody>
          <a:bodyPr/>
          <a:lstStyle/>
          <a:p>
            <a:r>
              <a:rPr lang="fi-FI"/>
              <a:t>Ruutuaika</a:t>
            </a:r>
          </a:p>
        </p:txBody>
      </p:sp>
      <p:sp>
        <p:nvSpPr>
          <p:cNvPr id="3" name="Sisällön paikkamerkki 2">
            <a:extLst>
              <a:ext uri="{FF2B5EF4-FFF2-40B4-BE49-F238E27FC236}">
                <a16:creationId xmlns:a16="http://schemas.microsoft.com/office/drawing/2014/main" id="{2088EDE3-9C42-464C-AD38-285CAD2680B9}"/>
              </a:ext>
            </a:extLst>
          </p:cNvPr>
          <p:cNvSpPr>
            <a:spLocks noGrp="1"/>
          </p:cNvSpPr>
          <p:nvPr>
            <p:ph idx="1"/>
          </p:nvPr>
        </p:nvSpPr>
        <p:spPr>
          <a:xfrm>
            <a:off x="1173480" y="1965960"/>
            <a:ext cx="9872871" cy="2516766"/>
          </a:xfrm>
        </p:spPr>
        <p:txBody>
          <a:bodyPr vert="horz" lIns="91440" tIns="45720" rIns="91440" bIns="45720" rtlCol="0" anchor="t">
            <a:normAutofit/>
          </a:bodyPr>
          <a:lstStyle/>
          <a:p>
            <a:endParaRPr lang="fi-FI">
              <a:solidFill>
                <a:schemeClr val="tx1"/>
              </a:solidFill>
            </a:endParaRPr>
          </a:p>
          <a:p>
            <a:r>
              <a:rPr lang="fi-FI">
                <a:solidFill>
                  <a:schemeClr val="tx1"/>
                </a:solidFill>
              </a:rPr>
              <a:t>Median käyttö on nykypäivää, ja on jo osa lasten ja nuorten elämää.</a:t>
            </a:r>
          </a:p>
          <a:p>
            <a:endParaRPr lang="fi-FI">
              <a:solidFill>
                <a:schemeClr val="tx1"/>
              </a:solidFill>
            </a:endParaRPr>
          </a:p>
          <a:p>
            <a:r>
              <a:rPr lang="fi-FI">
                <a:solidFill>
                  <a:schemeClr val="tx1"/>
                </a:solidFill>
              </a:rPr>
              <a:t>Vastuullista median käyttöä opetellaan kotona yhdessä vanhempien ja lasten kesken. </a:t>
            </a:r>
          </a:p>
          <a:p>
            <a:endParaRPr lang="fi-FI">
              <a:solidFill>
                <a:schemeClr val="tx1"/>
              </a:solidFill>
            </a:endParaRPr>
          </a:p>
          <a:p>
            <a:pPr marL="45720" indent="0">
              <a:buNone/>
            </a:pPr>
            <a:endParaRPr lang="fi-FI">
              <a:solidFill>
                <a:schemeClr val="tx1"/>
              </a:solidFill>
            </a:endParaRPr>
          </a:p>
          <a:p>
            <a:endParaRPr lang="fi-FI">
              <a:solidFill>
                <a:schemeClr val="tx1"/>
              </a:solidFill>
            </a:endParaRPr>
          </a:p>
        </p:txBody>
      </p:sp>
      <p:sp>
        <p:nvSpPr>
          <p:cNvPr id="4" name="Tekstiruutu 3">
            <a:extLst>
              <a:ext uri="{FF2B5EF4-FFF2-40B4-BE49-F238E27FC236}">
                <a16:creationId xmlns:a16="http://schemas.microsoft.com/office/drawing/2014/main" id="{15934DFE-B361-4627-AD32-BB0E51148CB8}"/>
              </a:ext>
            </a:extLst>
          </p:cNvPr>
          <p:cNvSpPr txBox="1"/>
          <p:nvPr/>
        </p:nvSpPr>
        <p:spPr>
          <a:xfrm>
            <a:off x="1376465" y="4847209"/>
            <a:ext cx="5119607" cy="830997"/>
          </a:xfrm>
          <a:prstGeom prst="rect">
            <a:avLst/>
          </a:prstGeom>
          <a:noFill/>
        </p:spPr>
        <p:txBody>
          <a:bodyPr wrap="none" rtlCol="0">
            <a:spAutoFit/>
          </a:bodyPr>
          <a:lstStyle/>
          <a:p>
            <a:pPr algn="ctr"/>
            <a:r>
              <a:rPr lang="fi-FI" sz="2400" b="1">
                <a:solidFill>
                  <a:schemeClr val="accent1">
                    <a:lumMod val="50000"/>
                  </a:schemeClr>
                </a:solidFill>
              </a:rPr>
              <a:t>OLE VANHEMPANA KIINNOSTUNUT</a:t>
            </a:r>
          </a:p>
          <a:p>
            <a:r>
              <a:rPr lang="fi-FI" sz="2400" b="1">
                <a:solidFill>
                  <a:schemeClr val="accent1">
                    <a:lumMod val="50000"/>
                  </a:schemeClr>
                </a:solidFill>
              </a:rPr>
              <a:t> LAPSEN MEDIAN KÄYTÖSTÄ!</a:t>
            </a:r>
          </a:p>
        </p:txBody>
      </p:sp>
    </p:spTree>
    <p:extLst>
      <p:ext uri="{BB962C8B-B14F-4D97-AF65-F5344CB8AC3E}">
        <p14:creationId xmlns:p14="http://schemas.microsoft.com/office/powerpoint/2010/main" val="175955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6ABA3-34EE-48CC-A77F-85DE4F967B74}"/>
              </a:ext>
            </a:extLst>
          </p:cNvPr>
          <p:cNvSpPr>
            <a:spLocks noGrp="1"/>
          </p:cNvSpPr>
          <p:nvPr>
            <p:ph type="title"/>
          </p:nvPr>
        </p:nvSpPr>
        <p:spPr/>
        <p:txBody>
          <a:bodyPr/>
          <a:lstStyle/>
          <a:p>
            <a:r>
              <a:rPr lang="fi-FI"/>
              <a:t>Mielenterveys ja mielen hyvinvointi</a:t>
            </a:r>
          </a:p>
        </p:txBody>
      </p:sp>
      <p:sp>
        <p:nvSpPr>
          <p:cNvPr id="3" name="Sisällön paikkamerkki 2">
            <a:extLst>
              <a:ext uri="{FF2B5EF4-FFF2-40B4-BE49-F238E27FC236}">
                <a16:creationId xmlns:a16="http://schemas.microsoft.com/office/drawing/2014/main" id="{3682C52A-C0F9-4EC9-8EAB-BA34C03F6E0A}"/>
              </a:ext>
            </a:extLst>
          </p:cNvPr>
          <p:cNvSpPr>
            <a:spLocks noGrp="1"/>
          </p:cNvSpPr>
          <p:nvPr>
            <p:ph idx="1"/>
          </p:nvPr>
        </p:nvSpPr>
        <p:spPr/>
        <p:txBody>
          <a:bodyPr>
            <a:normAutofit fontScale="92500"/>
          </a:bodyPr>
          <a:lstStyle/>
          <a:p>
            <a:r>
              <a:rPr lang="fi-FI">
                <a:solidFill>
                  <a:schemeClr val="tx1"/>
                </a:solidFill>
              </a:rPr>
              <a:t>Lapsen mielenterveys näyttäytyy lapsen käyttäytymisessä, tunteiden ilmaisussa, kyvyissä selviytyä, keskittymisessä, oppimisessa sekä käsityksissä omasta itsestään ja ympäröivästä maailmasta. </a:t>
            </a:r>
          </a:p>
          <a:p>
            <a:r>
              <a:rPr lang="fi-FI">
                <a:solidFill>
                  <a:schemeClr val="tx1"/>
                </a:solidFill>
              </a:rPr>
              <a:t>Lapsen mielenterveys muovautuu yksilöllisten tekijöiden ja ympäristön vaikutuksesta. </a:t>
            </a:r>
          </a:p>
          <a:p>
            <a:r>
              <a:rPr lang="fi-FI">
                <a:solidFill>
                  <a:schemeClr val="tx1"/>
                </a:solidFill>
              </a:rPr>
              <a:t>Mielenterveys on osa muuta terveyttä, ja mielenterveydestä huolehtiminen on terveydestä huolehtimista.</a:t>
            </a:r>
          </a:p>
          <a:p>
            <a:r>
              <a:rPr lang="fi-FI">
                <a:solidFill>
                  <a:schemeClr val="tx1"/>
                </a:solidFill>
              </a:rPr>
              <a:t>Hyvä mielenterveys on lapselle tärkeä voimavara. </a:t>
            </a:r>
          </a:p>
          <a:p>
            <a:r>
              <a:rPr lang="fi-FI">
                <a:solidFill>
                  <a:schemeClr val="tx1"/>
                </a:solidFill>
              </a:rPr>
              <a:t>Hyvän mielenterveyden avulla lapsi selviää erilaisista iän mukanaan tuomista siirtymistä ja kehitysvaiheista sekä elämän muutoksista ja haasteista.</a:t>
            </a:r>
          </a:p>
          <a:p>
            <a:r>
              <a:rPr lang="fi-FI">
                <a:solidFill>
                  <a:schemeClr val="tx1"/>
                </a:solidFill>
              </a:rPr>
              <a:t>Hyvä mielenterveys myös mahdollistaa itsensä arvostamisen ja hyväksymisen sellaisena kuin on. </a:t>
            </a:r>
          </a:p>
        </p:txBody>
      </p:sp>
      <p:pic>
        <p:nvPicPr>
          <p:cNvPr id="5" name="Kuva 4" descr="Aivot päässä">
            <a:extLst>
              <a:ext uri="{FF2B5EF4-FFF2-40B4-BE49-F238E27FC236}">
                <a16:creationId xmlns:a16="http://schemas.microsoft.com/office/drawing/2014/main" id="{D1BAB65A-AA94-4332-81EB-E71826668A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1471" y="1051560"/>
            <a:ext cx="914400" cy="914400"/>
          </a:xfrm>
          <a:prstGeom prst="rect">
            <a:avLst/>
          </a:prstGeom>
        </p:spPr>
      </p:pic>
      <p:pic>
        <p:nvPicPr>
          <p:cNvPr id="9" name="Kuva 8" descr="Hammasrattaat">
            <a:extLst>
              <a:ext uri="{FF2B5EF4-FFF2-40B4-BE49-F238E27FC236}">
                <a16:creationId xmlns:a16="http://schemas.microsoft.com/office/drawing/2014/main" id="{B5D7E49D-3B50-462F-A045-BDBD62ABB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1322" y="609600"/>
            <a:ext cx="635000" cy="635000"/>
          </a:xfrm>
          <a:prstGeom prst="rect">
            <a:avLst/>
          </a:prstGeom>
        </p:spPr>
      </p:pic>
    </p:spTree>
    <p:extLst>
      <p:ext uri="{BB962C8B-B14F-4D97-AF65-F5344CB8AC3E}">
        <p14:creationId xmlns:p14="http://schemas.microsoft.com/office/powerpoint/2010/main" val="276424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B121F-692F-4B54-8B7E-161C519BBA1D}"/>
              </a:ext>
            </a:extLst>
          </p:cNvPr>
          <p:cNvSpPr>
            <a:spLocks noGrp="1"/>
          </p:cNvSpPr>
          <p:nvPr>
            <p:ph type="title"/>
          </p:nvPr>
        </p:nvSpPr>
        <p:spPr/>
        <p:txBody>
          <a:bodyPr/>
          <a:lstStyle/>
          <a:p>
            <a:r>
              <a:rPr lang="fi-FI"/>
              <a:t>Mielenterveys ja mielen hyvinvointi</a:t>
            </a:r>
          </a:p>
        </p:txBody>
      </p:sp>
      <p:sp>
        <p:nvSpPr>
          <p:cNvPr id="3" name="Sisällön paikkamerkki 2">
            <a:extLst>
              <a:ext uri="{FF2B5EF4-FFF2-40B4-BE49-F238E27FC236}">
                <a16:creationId xmlns:a16="http://schemas.microsoft.com/office/drawing/2014/main" id="{A0394CCD-BE1C-4303-B814-B07643D50228}"/>
              </a:ext>
            </a:extLst>
          </p:cNvPr>
          <p:cNvSpPr>
            <a:spLocks noGrp="1"/>
          </p:cNvSpPr>
          <p:nvPr>
            <p:ph idx="1"/>
          </p:nvPr>
        </p:nvSpPr>
        <p:spPr/>
        <p:txBody>
          <a:bodyPr>
            <a:normAutofit lnSpcReduction="10000"/>
          </a:bodyPr>
          <a:lstStyle/>
          <a:p>
            <a:r>
              <a:rPr lang="fi-FI">
                <a:solidFill>
                  <a:schemeClr val="tx1"/>
                </a:solidFill>
              </a:rPr>
              <a:t>Lasten mielenterveyden häiriöt ovat useiden tekijöiden summa, eikä niistä voida syyttää yhtä tekijää. </a:t>
            </a:r>
          </a:p>
          <a:p>
            <a:r>
              <a:rPr lang="fi-FI">
                <a:solidFill>
                  <a:schemeClr val="tx1"/>
                </a:solidFill>
              </a:rPr>
              <a:t>Lasten mielenterveyden häiriöt ovat olleet yleisiä viimeisten vuosikymmenten aikana, mutta hoidon piiriin hakeutuminen on lisääntynyt. </a:t>
            </a:r>
          </a:p>
          <a:p>
            <a:r>
              <a:rPr lang="fi-FI">
                <a:solidFill>
                  <a:schemeClr val="tx1"/>
                </a:solidFill>
              </a:rPr>
              <a:t>On tärkeää löytää lapsen ja perheen elämästä mielenterveyttä tukevia voimavaroja. </a:t>
            </a:r>
          </a:p>
          <a:p>
            <a:r>
              <a:rPr lang="fi-FI">
                <a:solidFill>
                  <a:schemeClr val="tx1"/>
                </a:solidFill>
              </a:rPr>
              <a:t>Vanhemman tehtävänä on turvata lapsen elämänehtoja. </a:t>
            </a:r>
          </a:p>
          <a:p>
            <a:r>
              <a:rPr lang="fi-FI">
                <a:solidFill>
                  <a:schemeClr val="tx1"/>
                </a:solidFill>
              </a:rPr>
              <a:t>Vanhempi on lapselle tarpeista huolehtija, rakkauden antaja, kasvattaja ja rajojen asettaja. </a:t>
            </a:r>
          </a:p>
          <a:p>
            <a:r>
              <a:rPr lang="fi-FI">
                <a:solidFill>
                  <a:schemeClr val="tx1"/>
                </a:solidFill>
              </a:rPr>
              <a:t>On tärkeää muistaa, että jokainen lapsi on oma yksilönsä, ja muutokset ja pulmat voivat vaikuttaa häneen omalla tavallaan. </a:t>
            </a:r>
          </a:p>
          <a:p>
            <a:endParaRPr lang="fi-FI">
              <a:solidFill>
                <a:schemeClr val="tx1"/>
              </a:solidFill>
            </a:endParaRPr>
          </a:p>
        </p:txBody>
      </p:sp>
    </p:spTree>
    <p:extLst>
      <p:ext uri="{BB962C8B-B14F-4D97-AF65-F5344CB8AC3E}">
        <p14:creationId xmlns:p14="http://schemas.microsoft.com/office/powerpoint/2010/main" val="9935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677C53-BC67-4E2C-8672-E784E4026AAB}"/>
              </a:ext>
            </a:extLst>
          </p:cNvPr>
          <p:cNvSpPr>
            <a:spLocks noGrp="1"/>
          </p:cNvSpPr>
          <p:nvPr>
            <p:ph type="title"/>
          </p:nvPr>
        </p:nvSpPr>
        <p:spPr/>
        <p:txBody>
          <a:bodyPr/>
          <a:lstStyle/>
          <a:p>
            <a:r>
              <a:rPr lang="fi-FI"/>
              <a:t>Mielenterveys ja mielen hyvinvointi</a:t>
            </a:r>
          </a:p>
        </p:txBody>
      </p:sp>
      <p:sp>
        <p:nvSpPr>
          <p:cNvPr id="3" name="Sisällön paikkamerkki 2">
            <a:extLst>
              <a:ext uri="{FF2B5EF4-FFF2-40B4-BE49-F238E27FC236}">
                <a16:creationId xmlns:a16="http://schemas.microsoft.com/office/drawing/2014/main" id="{4D111F81-148D-4EDB-A0A3-80794E3405D1}"/>
              </a:ext>
            </a:extLst>
          </p:cNvPr>
          <p:cNvSpPr>
            <a:spLocks noGrp="1"/>
          </p:cNvSpPr>
          <p:nvPr>
            <p:ph idx="1"/>
          </p:nvPr>
        </p:nvSpPr>
        <p:spPr/>
        <p:txBody>
          <a:bodyPr>
            <a:normAutofit/>
          </a:bodyPr>
          <a:lstStyle/>
          <a:p>
            <a:r>
              <a:rPr lang="fi-FI">
                <a:solidFill>
                  <a:schemeClr val="tx1"/>
                </a:solidFill>
              </a:rPr>
              <a:t>Muutokset, huolet ja murheet perheen arjessa voivat näyttäytyä myös lapsen terveydessä.</a:t>
            </a:r>
          </a:p>
          <a:p>
            <a:r>
              <a:rPr lang="fi-FI">
                <a:solidFill>
                  <a:schemeClr val="tx1"/>
                </a:solidFill>
              </a:rPr>
              <a:t>Lapsen kanssa on tärkeää keskustella avoimesti ja rehellisesti.</a:t>
            </a:r>
          </a:p>
          <a:p>
            <a:r>
              <a:rPr lang="fi-FI">
                <a:solidFill>
                  <a:schemeClr val="tx1"/>
                </a:solidFill>
              </a:rPr>
              <a:t>Lapsen tulisi saada keskustella vanhempien kanssa omista tunteistaan.</a:t>
            </a:r>
          </a:p>
          <a:p>
            <a:endParaRPr lang="fi-FI">
              <a:solidFill>
                <a:schemeClr val="tx1"/>
              </a:solidFill>
            </a:endParaRPr>
          </a:p>
          <a:p>
            <a:r>
              <a:rPr lang="fi-FI">
                <a:solidFill>
                  <a:schemeClr val="tx1"/>
                </a:solidFill>
              </a:rPr>
              <a:t>On tärkeää hakeutua avun piiriin silloin, kun omat voimavarat ovat vähissä ja on huoli lapsesta ja hänen terveydestään.</a:t>
            </a:r>
          </a:p>
          <a:p>
            <a:r>
              <a:rPr lang="fi-FI">
                <a:solidFill>
                  <a:schemeClr val="tx1"/>
                </a:solidFill>
              </a:rPr>
              <a:t>Keskustelu toisen aikuisen kanssa, joka tuntee lapsen, voi helpottaa vaikeissa tilanteissa etenemistä. </a:t>
            </a:r>
          </a:p>
        </p:txBody>
      </p:sp>
    </p:spTree>
    <p:extLst>
      <p:ext uri="{BB962C8B-B14F-4D97-AF65-F5344CB8AC3E}">
        <p14:creationId xmlns:p14="http://schemas.microsoft.com/office/powerpoint/2010/main" val="279886795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Basis</vt:lpstr>
      <vt:lpstr>TIETOA VANHEMMILLE</vt:lpstr>
      <vt:lpstr>Esille nousseita kehittämishaasteita</vt:lpstr>
      <vt:lpstr>Ruutuaika</vt:lpstr>
      <vt:lpstr>Ruutuaika</vt:lpstr>
      <vt:lpstr>Ruutuaika</vt:lpstr>
      <vt:lpstr>Ruutuaika</vt:lpstr>
      <vt:lpstr>Mielenterveys ja mielen hyvinvointi</vt:lpstr>
      <vt:lpstr>Mielenterveys ja mielen hyvinvointi</vt:lpstr>
      <vt:lpstr>Mielenterveys ja mielen hyvinvointi</vt:lpstr>
      <vt:lpstr>Terveyden 3 tärkeää perusasiaa</vt:lpstr>
      <vt:lpstr>Terveyden 3 tärkeää perusasiaa</vt:lpstr>
      <vt:lpstr>Terveyden 3 tärkeää perusasiaa</vt:lpstr>
      <vt:lpstr>PowerPoint Presentation</vt:lpstr>
      <vt:lpstr>PowerPoint Presentation</vt:lpstr>
      <vt:lpstr>Mistä löytyy lisätietoa?</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TIETOA VANHEMMILLE</dc:title>
  <dc:creator>Ronja Saastamoinen</dc:creator>
  <cp:revision>1</cp:revision>
  <dcterms:created xsi:type="dcterms:W3CDTF">2020-04-01T07:57:59Z</dcterms:created>
  <dcterms:modified xsi:type="dcterms:W3CDTF">2020-04-05T12:04:01Z</dcterms:modified>
</cp:coreProperties>
</file>