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BCDE53-761F-63D2-27EF-42C8CD5FB911}" v="384" dt="2024-08-27T05:45:03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26.8.2024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Kuvataiteen portfolio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744913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Oma nimi (etu- ja sukunimi), luokka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0582C1F7-63EF-3755-0890-C2D1ECCE9C9F}"/>
              </a:ext>
            </a:extLst>
          </p:cNvPr>
          <p:cNvSpPr txBox="1"/>
          <p:nvPr/>
        </p:nvSpPr>
        <p:spPr>
          <a:xfrm>
            <a:off x="562406" y="494260"/>
            <a:ext cx="4249190" cy="58706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F48FE01-53CE-B66D-F52B-4BFDB0DC65F5}"/>
              </a:ext>
            </a:extLst>
          </p:cNvPr>
          <p:cNvSpPr txBox="1"/>
          <p:nvPr/>
        </p:nvSpPr>
        <p:spPr>
          <a:xfrm>
            <a:off x="5068213" y="768778"/>
            <a:ext cx="6738094" cy="3588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2C8C985-7744-8067-D806-4E60AB45517F}"/>
              </a:ext>
            </a:extLst>
          </p:cNvPr>
          <p:cNvSpPr txBox="1"/>
          <p:nvPr/>
        </p:nvSpPr>
        <p:spPr>
          <a:xfrm>
            <a:off x="5065019" y="1711988"/>
            <a:ext cx="6745643" cy="11609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3D7CE75A-A563-D9F6-1828-2D998452BB49}"/>
              </a:ext>
            </a:extLst>
          </p:cNvPr>
          <p:cNvSpPr txBox="1"/>
          <p:nvPr/>
        </p:nvSpPr>
        <p:spPr>
          <a:xfrm>
            <a:off x="1735899" y="3064466"/>
            <a:ext cx="190597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>
                <a:latin typeface="Open Sans"/>
                <a:ea typeface="Open Sans"/>
                <a:cs typeface="Open Sans"/>
              </a:rPr>
              <a:t>Kuva työstä 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95C9FE41-DB19-CA5E-5252-8934D8F974A8}"/>
              </a:ext>
            </a:extLst>
          </p:cNvPr>
          <p:cNvSpPr txBox="1"/>
          <p:nvPr/>
        </p:nvSpPr>
        <p:spPr>
          <a:xfrm>
            <a:off x="3638984" y="402496"/>
            <a:ext cx="41238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>
                <a:latin typeface="Open Sans"/>
                <a:ea typeface="Open Sans"/>
                <a:cs typeface="Open Sans"/>
              </a:rPr>
              <a:t>Työn nimi: 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47A43855-1B41-F80D-9665-161555253D20}"/>
              </a:ext>
            </a:extLst>
          </p:cNvPr>
          <p:cNvSpPr txBox="1"/>
          <p:nvPr/>
        </p:nvSpPr>
        <p:spPr>
          <a:xfrm>
            <a:off x="5053113" y="3426488"/>
            <a:ext cx="6745643" cy="11609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77BD6766-8410-F70C-E12A-5921EA26534C}"/>
              </a:ext>
            </a:extLst>
          </p:cNvPr>
          <p:cNvSpPr txBox="1"/>
          <p:nvPr/>
        </p:nvSpPr>
        <p:spPr>
          <a:xfrm>
            <a:off x="5053112" y="5212425"/>
            <a:ext cx="6745643" cy="11609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CA1FC3BF-DEE3-D015-F4B3-D1349614A727}"/>
              </a:ext>
            </a:extLst>
          </p:cNvPr>
          <p:cNvSpPr txBox="1"/>
          <p:nvPr/>
        </p:nvSpPr>
        <p:spPr>
          <a:xfrm>
            <a:off x="4305733" y="1343090"/>
            <a:ext cx="41238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>
                <a:latin typeface="Open Sans"/>
                <a:ea typeface="Open Sans"/>
                <a:cs typeface="Open Sans"/>
              </a:rPr>
              <a:t>Miten työsi on tehty? 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6E1CB3C9-0360-E842-028C-907A7FF34871}"/>
              </a:ext>
            </a:extLst>
          </p:cNvPr>
          <p:cNvSpPr txBox="1"/>
          <p:nvPr/>
        </p:nvSpPr>
        <p:spPr>
          <a:xfrm>
            <a:off x="4603390" y="3057590"/>
            <a:ext cx="41238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>
                <a:latin typeface="Open Sans"/>
                <a:ea typeface="Open Sans"/>
                <a:cs typeface="Open Sans"/>
              </a:rPr>
              <a:t>Mikä työssäsi on onnistunut?</a:t>
            </a: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1DB1E4A3-F497-86A5-89A8-56020EA2A3CE}"/>
              </a:ext>
            </a:extLst>
          </p:cNvPr>
          <p:cNvSpPr txBox="1"/>
          <p:nvPr/>
        </p:nvSpPr>
        <p:spPr>
          <a:xfrm>
            <a:off x="4472420" y="4843527"/>
            <a:ext cx="582643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>
                <a:latin typeface="Open Sans"/>
                <a:ea typeface="Open Sans"/>
                <a:cs typeface="Open Sans"/>
              </a:rPr>
              <a:t>Mitä kehitettävää löydät? Mitä tekisit toisin?</a:t>
            </a:r>
          </a:p>
        </p:txBody>
      </p:sp>
    </p:spTree>
    <p:extLst>
      <p:ext uri="{BB962C8B-B14F-4D97-AF65-F5344CB8AC3E}">
        <p14:creationId xmlns:p14="http://schemas.microsoft.com/office/powerpoint/2010/main" val="311839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0582C1F7-63EF-3755-0890-C2D1ECCE9C9F}"/>
              </a:ext>
            </a:extLst>
          </p:cNvPr>
          <p:cNvSpPr txBox="1"/>
          <p:nvPr/>
        </p:nvSpPr>
        <p:spPr>
          <a:xfrm>
            <a:off x="312375" y="1708696"/>
            <a:ext cx="6035128" cy="43823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F48FE01-53CE-B66D-F52B-4BFDB0DC65F5}"/>
              </a:ext>
            </a:extLst>
          </p:cNvPr>
          <p:cNvSpPr txBox="1"/>
          <p:nvPr/>
        </p:nvSpPr>
        <p:spPr>
          <a:xfrm>
            <a:off x="317620" y="994997"/>
            <a:ext cx="6047530" cy="573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3D7CE75A-A563-D9F6-1828-2D998452BB49}"/>
              </a:ext>
            </a:extLst>
          </p:cNvPr>
          <p:cNvSpPr txBox="1"/>
          <p:nvPr/>
        </p:nvSpPr>
        <p:spPr>
          <a:xfrm>
            <a:off x="2378836" y="3433559"/>
            <a:ext cx="190597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>
                <a:latin typeface="Open Sans"/>
                <a:ea typeface="Open Sans"/>
                <a:cs typeface="Open Sans"/>
              </a:rPr>
              <a:t>Kuva työstä 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95C9FE41-DB19-CA5E-5252-8934D8F974A8}"/>
              </a:ext>
            </a:extLst>
          </p:cNvPr>
          <p:cNvSpPr txBox="1"/>
          <p:nvPr/>
        </p:nvSpPr>
        <p:spPr>
          <a:xfrm>
            <a:off x="-4329" y="473934"/>
            <a:ext cx="175449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>
                <a:latin typeface="Open Sans"/>
                <a:ea typeface="Open Sans"/>
                <a:cs typeface="Open Sans"/>
              </a:rPr>
              <a:t>Työn nimi: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89497E9B-55F7-5D5E-F99E-4E5797B72325}"/>
              </a:ext>
            </a:extLst>
          </p:cNvPr>
          <p:cNvSpPr txBox="1"/>
          <p:nvPr/>
        </p:nvSpPr>
        <p:spPr>
          <a:xfrm>
            <a:off x="6615791" y="999396"/>
            <a:ext cx="5341748" cy="11586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B924676-4B51-8E8B-0808-BB8CFB0E06DA}"/>
              </a:ext>
            </a:extLst>
          </p:cNvPr>
          <p:cNvSpPr txBox="1"/>
          <p:nvPr/>
        </p:nvSpPr>
        <p:spPr>
          <a:xfrm>
            <a:off x="6603885" y="2856770"/>
            <a:ext cx="5329842" cy="13610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C64AFBAF-6098-E69E-C651-1388059BD6AE}"/>
              </a:ext>
            </a:extLst>
          </p:cNvPr>
          <p:cNvSpPr txBox="1"/>
          <p:nvPr/>
        </p:nvSpPr>
        <p:spPr>
          <a:xfrm>
            <a:off x="6615791" y="4940364"/>
            <a:ext cx="5341748" cy="11586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BC7FA1DC-1ED8-9A15-9EAE-1E6F4C7B4236}"/>
              </a:ext>
            </a:extLst>
          </p:cNvPr>
          <p:cNvSpPr txBox="1"/>
          <p:nvPr/>
        </p:nvSpPr>
        <p:spPr>
          <a:xfrm>
            <a:off x="6091670" y="4569683"/>
            <a:ext cx="582643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>
                <a:latin typeface="Open Sans"/>
                <a:ea typeface="Open Sans"/>
                <a:cs typeface="Open Sans"/>
              </a:rPr>
              <a:t>Mitä kehitettävää löydät? Mitä tekisit toisin?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29EE258C-1510-C9D6-9DEC-71056E3C89D7}"/>
              </a:ext>
            </a:extLst>
          </p:cNvPr>
          <p:cNvSpPr txBox="1"/>
          <p:nvPr/>
        </p:nvSpPr>
        <p:spPr>
          <a:xfrm>
            <a:off x="6091671" y="2486090"/>
            <a:ext cx="41238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/>
              <a:t>Mikä </a:t>
            </a:r>
            <a:r>
              <a:rPr lang="fi-FI" dirty="0">
                <a:latin typeface="Open Sans"/>
                <a:ea typeface="Open Sans"/>
                <a:cs typeface="Open Sans"/>
              </a:rPr>
              <a:t>työssäsi</a:t>
            </a:r>
            <a:r>
              <a:rPr lang="fi-FI" dirty="0"/>
              <a:t> on onnistunut?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C400A8E3-76AA-2151-E181-64991D499DE0}"/>
              </a:ext>
            </a:extLst>
          </p:cNvPr>
          <p:cNvSpPr txBox="1"/>
          <p:nvPr/>
        </p:nvSpPr>
        <p:spPr>
          <a:xfrm>
            <a:off x="5663046" y="628715"/>
            <a:ext cx="41238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>
                <a:latin typeface="Open Sans"/>
                <a:ea typeface="Open Sans"/>
                <a:cs typeface="Open Sans"/>
              </a:rPr>
              <a:t>Miten työsi on tehty? </a:t>
            </a:r>
          </a:p>
        </p:txBody>
      </p:sp>
    </p:spTree>
    <p:extLst>
      <p:ext uri="{BB962C8B-B14F-4D97-AF65-F5344CB8AC3E}">
        <p14:creationId xmlns:p14="http://schemas.microsoft.com/office/powerpoint/2010/main" val="4224732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Kuvataiteen portfolio 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129</cp:revision>
  <dcterms:created xsi:type="dcterms:W3CDTF">2024-08-27T05:24:09Z</dcterms:created>
  <dcterms:modified xsi:type="dcterms:W3CDTF">2024-08-27T05:45:46Z</dcterms:modified>
</cp:coreProperties>
</file>