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9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07AFFD-859B-40DC-A633-A1C77F45DB64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07CA80-560B-4BDE-B71F-F997CC08507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4648200"/>
            <a:ext cx="6728461" cy="941040"/>
          </a:xfrm>
        </p:spPr>
        <p:txBody>
          <a:bodyPr/>
          <a:lstStyle/>
          <a:p>
            <a:r>
              <a:rPr lang="fi-FI" dirty="0" smtClean="0"/>
              <a:t>1700-LUKU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2492897"/>
            <a:ext cx="6838569" cy="1953338"/>
          </a:xfrm>
        </p:spPr>
        <p:txBody>
          <a:bodyPr/>
          <a:lstStyle/>
          <a:p>
            <a:r>
              <a:rPr lang="fi-FI" dirty="0" smtClean="0"/>
              <a:t>VALISTUS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5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1371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266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Kuvahaun tulos haulle john locke filosofi"/>
          <p:cNvSpPr>
            <a:spLocks noChangeAspect="1" noChangeArrowheads="1"/>
          </p:cNvSpPr>
          <p:nvPr/>
        </p:nvSpPr>
        <p:spPr bwMode="auto">
          <a:xfrm>
            <a:off x="155575" y="-433388"/>
            <a:ext cx="7048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00966"/>
            <a:ext cx="116812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content.answcdn.com/main/content/img/webpics/Denis_Dider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152361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30" y="1780637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Valistusajan ajattelijoita ja kirjailijanimiä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Montesquieu</a:t>
            </a:r>
          </a:p>
          <a:p>
            <a:r>
              <a:rPr lang="fi-FI" sz="3200" dirty="0" err="1" smtClean="0"/>
              <a:t>Rousseau</a:t>
            </a:r>
            <a:endParaRPr lang="fi-FI" sz="3200" dirty="0" smtClean="0"/>
          </a:p>
          <a:p>
            <a:r>
              <a:rPr lang="fi-FI" sz="3200" dirty="0" smtClean="0"/>
              <a:t>Voltaire</a:t>
            </a:r>
          </a:p>
          <a:p>
            <a:r>
              <a:rPr lang="fi-FI" sz="3200" dirty="0" err="1" smtClean="0"/>
              <a:t>Diderot</a:t>
            </a:r>
            <a:endParaRPr lang="fi-FI" sz="3200" dirty="0" smtClean="0"/>
          </a:p>
          <a:p>
            <a:r>
              <a:rPr lang="fi-FI" sz="3200" dirty="0" smtClean="0"/>
              <a:t>Defoe</a:t>
            </a:r>
          </a:p>
          <a:p>
            <a:r>
              <a:rPr lang="fi-FI" sz="3200" dirty="0" err="1" smtClean="0"/>
              <a:t>Swift</a:t>
            </a:r>
            <a:endParaRPr lang="fi-FI" sz="3200" dirty="0" smtClean="0"/>
          </a:p>
          <a:p>
            <a:r>
              <a:rPr lang="fi-FI" sz="3200" dirty="0" smtClean="0"/>
              <a:t>Austen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59039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Keneen liittyviä?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</a:pPr>
            <a:r>
              <a:rPr lang="fi-FI" sz="2800" dirty="0">
                <a:solidFill>
                  <a:srgbClr val="564B3C"/>
                </a:solidFill>
              </a:rPr>
              <a:t>Robinson Crusoe</a:t>
            </a:r>
          </a:p>
          <a:p>
            <a:pPr lvl="0">
              <a:buClr>
                <a:srgbClr val="93A299"/>
              </a:buClr>
            </a:pPr>
            <a:r>
              <a:rPr lang="fi-FI" sz="2800" dirty="0">
                <a:solidFill>
                  <a:srgbClr val="564B3C"/>
                </a:solidFill>
              </a:rPr>
              <a:t>ensyklopedia</a:t>
            </a:r>
          </a:p>
          <a:p>
            <a:pPr lvl="0">
              <a:buClr>
                <a:srgbClr val="93A299"/>
              </a:buClr>
            </a:pPr>
            <a:r>
              <a:rPr lang="fi-FI" sz="2800" dirty="0" smtClean="0">
                <a:solidFill>
                  <a:srgbClr val="564B3C"/>
                </a:solidFill>
              </a:rPr>
              <a:t>Persialaiskirjeet</a:t>
            </a:r>
            <a:endParaRPr lang="fi-FI" sz="2800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fi-FI" sz="2800" dirty="0" err="1" smtClean="0">
                <a:solidFill>
                  <a:srgbClr val="564B3C"/>
                </a:solidFill>
              </a:rPr>
              <a:t>Candide</a:t>
            </a:r>
            <a:endParaRPr lang="fi-FI" sz="2800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fi-FI" sz="2800" dirty="0" err="1" smtClean="0">
                <a:solidFill>
                  <a:srgbClr val="564B3C"/>
                </a:solidFill>
              </a:rPr>
              <a:t>Gulliverin</a:t>
            </a:r>
            <a:r>
              <a:rPr lang="fi-FI" sz="2800" dirty="0" smtClean="0">
                <a:solidFill>
                  <a:srgbClr val="564B3C"/>
                </a:solidFill>
              </a:rPr>
              <a:t> </a:t>
            </a:r>
            <a:r>
              <a:rPr lang="fi-FI" sz="2800" dirty="0">
                <a:solidFill>
                  <a:srgbClr val="564B3C"/>
                </a:solidFill>
              </a:rPr>
              <a:t>retket</a:t>
            </a:r>
          </a:p>
          <a:p>
            <a:pPr lvl="0">
              <a:buClr>
                <a:srgbClr val="93A299"/>
              </a:buClr>
            </a:pPr>
            <a:r>
              <a:rPr lang="fi-FI" sz="2800" dirty="0" smtClean="0">
                <a:solidFill>
                  <a:srgbClr val="564B3C"/>
                </a:solidFill>
              </a:rPr>
              <a:t>Järki </a:t>
            </a:r>
            <a:r>
              <a:rPr lang="fi-FI" sz="2800" dirty="0">
                <a:solidFill>
                  <a:srgbClr val="564B3C"/>
                </a:solidFill>
              </a:rPr>
              <a:t>ja tunteet</a:t>
            </a:r>
          </a:p>
          <a:p>
            <a:pPr lvl="0">
              <a:buClr>
                <a:srgbClr val="93A299"/>
              </a:buClr>
            </a:pPr>
            <a:r>
              <a:rPr lang="fi-FI" sz="2800" dirty="0">
                <a:solidFill>
                  <a:srgbClr val="564B3C"/>
                </a:solidFill>
              </a:rPr>
              <a:t>Émile eli  kasvatuksesta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07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Valistusajan ajattelijoita ja kirjailijanimiä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Montesquieu		Persialaiskirjeet</a:t>
            </a:r>
          </a:p>
          <a:p>
            <a:r>
              <a:rPr lang="fi-FI" sz="2800" dirty="0" err="1" smtClean="0"/>
              <a:t>Rousseau</a:t>
            </a:r>
            <a:r>
              <a:rPr lang="fi-FI" sz="2800" dirty="0" smtClean="0"/>
              <a:t>		Émile eli  kasvatuksesta</a:t>
            </a:r>
          </a:p>
          <a:p>
            <a:r>
              <a:rPr lang="fi-FI" sz="2800" dirty="0" smtClean="0"/>
              <a:t>Voltaire			</a:t>
            </a:r>
            <a:r>
              <a:rPr lang="fi-FI" sz="2800" dirty="0" err="1" smtClean="0"/>
              <a:t>Candide</a:t>
            </a:r>
            <a:endParaRPr lang="fi-FI" sz="2800" dirty="0" smtClean="0"/>
          </a:p>
          <a:p>
            <a:r>
              <a:rPr lang="fi-FI" sz="2800" dirty="0" err="1" smtClean="0"/>
              <a:t>Diderot</a:t>
            </a:r>
            <a:r>
              <a:rPr lang="fi-FI" sz="2800" dirty="0" smtClean="0"/>
              <a:t>			ensyklopedia</a:t>
            </a:r>
          </a:p>
          <a:p>
            <a:r>
              <a:rPr lang="fi-FI" sz="2800" dirty="0" smtClean="0"/>
              <a:t>Defoe			Robinson Crusoe</a:t>
            </a:r>
          </a:p>
          <a:p>
            <a:r>
              <a:rPr lang="fi-FI" sz="2800" dirty="0" err="1" smtClean="0"/>
              <a:t>Swift</a:t>
            </a:r>
            <a:r>
              <a:rPr lang="fi-FI" sz="2800" dirty="0" smtClean="0"/>
              <a:t>			</a:t>
            </a:r>
            <a:r>
              <a:rPr lang="fi-FI" sz="2800" dirty="0" err="1" smtClean="0"/>
              <a:t>Gulliverin</a:t>
            </a:r>
            <a:r>
              <a:rPr lang="fi-FI" sz="2800" dirty="0" smtClean="0"/>
              <a:t> retket</a:t>
            </a:r>
          </a:p>
          <a:p>
            <a:r>
              <a:rPr lang="fi-FI" sz="2800" dirty="0" smtClean="0"/>
              <a:t>Austen			Järki ja tunteet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6183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VALISTUSAJALTA PERÄISIN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”Nuoruus”</a:t>
            </a:r>
          </a:p>
          <a:p>
            <a:r>
              <a:rPr lang="fi-FI" dirty="0" smtClean="0"/>
              <a:t>Kahvilat</a:t>
            </a:r>
          </a:p>
          <a:p>
            <a:r>
              <a:rPr lang="fi-FI" dirty="0" smtClean="0"/>
              <a:t>Sanomalehti</a:t>
            </a:r>
          </a:p>
          <a:p>
            <a:r>
              <a:rPr lang="fi-FI" dirty="0" smtClean="0"/>
              <a:t>Tietokirja hakuteoksena (ensyklopedia)</a:t>
            </a:r>
          </a:p>
          <a:p>
            <a:r>
              <a:rPr lang="fi-FI" dirty="0" smtClean="0"/>
              <a:t>Naiset kirjailijoina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3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UUTTA KAUNOKIRJALLISUUDESSA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Romaani nousee arvoonsa</a:t>
            </a:r>
          </a:p>
          <a:p>
            <a:r>
              <a:rPr lang="fi-FI" dirty="0" smtClean="0"/>
              <a:t>Uutta romaaneissa</a:t>
            </a:r>
          </a:p>
          <a:p>
            <a:pPr lvl="1"/>
            <a:r>
              <a:rPr lang="fi-FI" dirty="0" smtClean="0"/>
              <a:t>Kirjeromaani</a:t>
            </a:r>
          </a:p>
          <a:p>
            <a:pPr lvl="1"/>
            <a:r>
              <a:rPr lang="fi-FI" dirty="0" smtClean="0"/>
              <a:t>Matkakertomus</a:t>
            </a:r>
          </a:p>
          <a:p>
            <a:pPr lvl="1"/>
            <a:r>
              <a:rPr lang="fi-FI" dirty="0" smtClean="0"/>
              <a:t>Muistelmat</a:t>
            </a:r>
          </a:p>
          <a:p>
            <a:pPr lvl="1"/>
            <a:r>
              <a:rPr lang="fi-FI" dirty="0" smtClean="0"/>
              <a:t>Päiväkirjat</a:t>
            </a:r>
          </a:p>
          <a:p>
            <a:r>
              <a:rPr lang="fi-FI" dirty="0" err="1" smtClean="0"/>
              <a:t>Robinsonadi</a:t>
            </a:r>
            <a:endParaRPr lang="fi-FI" dirty="0" smtClean="0"/>
          </a:p>
          <a:p>
            <a:r>
              <a:rPr lang="fi-FI" dirty="0" smtClean="0"/>
              <a:t>Taparomaani</a:t>
            </a:r>
          </a:p>
          <a:p>
            <a:r>
              <a:rPr lang="fi-FI" dirty="0" err="1" smtClean="0"/>
              <a:t>Pikareskiromaani</a:t>
            </a:r>
            <a:r>
              <a:rPr lang="fi-FI" dirty="0" smtClean="0"/>
              <a:t> (eli veijariromaani)</a:t>
            </a:r>
          </a:p>
          <a:p>
            <a:r>
              <a:rPr lang="fi-FI" dirty="0" smtClean="0"/>
              <a:t>Romaanin aiheena viettely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2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781177" cy="37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784976" cy="1039427"/>
          </a:xfrm>
        </p:spPr>
        <p:txBody>
          <a:bodyPr>
            <a:normAutofit fontScale="90000"/>
          </a:bodyPr>
          <a:lstStyle/>
          <a:p>
            <a:r>
              <a:rPr lang="fi-FI" sz="3100" dirty="0" err="1" smtClean="0"/>
              <a:t>Heinnrich</a:t>
            </a:r>
            <a:r>
              <a:rPr lang="fi-FI" sz="3100" dirty="0" smtClean="0"/>
              <a:t> </a:t>
            </a:r>
            <a:r>
              <a:rPr lang="fi-FI" sz="3100" dirty="0" err="1" smtClean="0"/>
              <a:t>hoffmann</a:t>
            </a:r>
            <a:r>
              <a:rPr lang="fi-FI" sz="3100" dirty="0" smtClean="0"/>
              <a:t>: </a:t>
            </a:r>
            <a:r>
              <a:rPr lang="fi-FI" sz="3100" dirty="0" err="1" smtClean="0"/>
              <a:t>Struwwelpeter</a:t>
            </a:r>
            <a:r>
              <a:rPr lang="fi-FI" sz="3100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/>
              <a:t>(1845, suom. JÖRÖ-JUKKA) </a:t>
            </a:r>
            <a:r>
              <a:rPr lang="fi-FI" dirty="0" smtClean="0"/>
              <a:t>– </a:t>
            </a:r>
            <a:br>
              <a:rPr lang="fi-FI" dirty="0" smtClean="0"/>
            </a:br>
            <a:r>
              <a:rPr lang="fi-FI" sz="3100" dirty="0" smtClean="0"/>
              <a:t>LASTENKIRJALLISUUTTA?</a:t>
            </a: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29587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19831" cy="58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</TotalTime>
  <Words>73</Words>
  <Application>Microsoft Office PowerPoint</Application>
  <PresentationFormat>Näytössä katseltava diaesitys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Apteekki</vt:lpstr>
      <vt:lpstr>VALISTUS</vt:lpstr>
      <vt:lpstr>PowerPoint-esitys</vt:lpstr>
      <vt:lpstr>Valistusajan ajattelijoita ja kirjailijanimiä</vt:lpstr>
      <vt:lpstr>Keneen liittyviä?</vt:lpstr>
      <vt:lpstr>Valistusajan ajattelijoita ja kirjailijanimiä</vt:lpstr>
      <vt:lpstr>VALISTUSAJALTA PERÄISIN</vt:lpstr>
      <vt:lpstr>UUTTA KAUNOKIRJALLISUUDESSA</vt:lpstr>
      <vt:lpstr>Heinnrich hoffmann: Struwwelpeter  (1845, suom. JÖRÖ-JUKKA) –  LASTENKIRJALLISUUTTA?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VALISTUS</dc:title>
  <dc:creator>Jaana Pajarinen</dc:creator>
  <cp:lastModifiedBy>Jaana Pajarinen</cp:lastModifiedBy>
  <cp:revision>9</cp:revision>
  <dcterms:created xsi:type="dcterms:W3CDTF">2014-08-26T10:54:25Z</dcterms:created>
  <dcterms:modified xsi:type="dcterms:W3CDTF">2014-08-26T12:48:36Z</dcterms:modified>
</cp:coreProperties>
</file>