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E03AD-D252-4093-789C-C47DC917AB9F}" v="65" dt="2022-02-11T11:37:43.304"/>
    <p1510:client id="{0894E4CE-7816-E991-F5BD-5033BEB0F1FB}" v="239" dt="2022-01-31T13:37:08.024"/>
    <p1510:client id="{20A2B263-CDC1-4F95-FE8F-B73483C3BFC9}" v="43" dt="2022-02-15T07:00:21.467"/>
    <p1510:client id="{2ADEFF4B-536F-D723-BBF7-F03070A78B2B}" v="11" dt="2022-02-02T07:23:22.955"/>
    <p1510:client id="{37820F83-F14F-8106-1AD0-FE4719E6557A}" v="75" dt="2022-02-01T13:59:39.5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lkki Merja" userId="S::merja.malkki@kangasniemi.fi::e2944d96-f866-4403-a306-1b40f41ba5e1" providerId="AD" clId="Web-{0894E4CE-7816-E991-F5BD-5033BEB0F1FB}"/>
    <pc:docChg chg="addSld modSld">
      <pc:chgData name="Mälkki Merja" userId="S::merja.malkki@kangasniemi.fi::e2944d96-f866-4403-a306-1b40f41ba5e1" providerId="AD" clId="Web-{0894E4CE-7816-E991-F5BD-5033BEB0F1FB}" dt="2022-01-31T13:37:08.024" v="236" actId="20577"/>
      <pc:docMkLst>
        <pc:docMk/>
      </pc:docMkLst>
      <pc:sldChg chg="modSp new">
        <pc:chgData name="Mälkki Merja" userId="S::merja.malkki@kangasniemi.fi::e2944d96-f866-4403-a306-1b40f41ba5e1" providerId="AD" clId="Web-{0894E4CE-7816-E991-F5BD-5033BEB0F1FB}" dt="2022-01-31T13:27:23.413" v="102" actId="20577"/>
        <pc:sldMkLst>
          <pc:docMk/>
          <pc:sldMk cId="786979292" sldId="258"/>
        </pc:sldMkLst>
        <pc:spChg chg="mod">
          <ac:chgData name="Mälkki Merja" userId="S::merja.malkki@kangasniemi.fi::e2944d96-f866-4403-a306-1b40f41ba5e1" providerId="AD" clId="Web-{0894E4CE-7816-E991-F5BD-5033BEB0F1FB}" dt="2022-01-31T13:27:23.413" v="102" actId="20577"/>
          <ac:spMkLst>
            <pc:docMk/>
            <pc:sldMk cId="786979292" sldId="258"/>
            <ac:spMk id="3" creationId="{B6BE55EA-C099-4638-909A-0A56E59932AA}"/>
          </ac:spMkLst>
        </pc:spChg>
      </pc:sldChg>
      <pc:sldChg chg="modSp new">
        <pc:chgData name="Mälkki Merja" userId="S::merja.malkki@kangasniemi.fi::e2944d96-f866-4403-a306-1b40f41ba5e1" providerId="AD" clId="Web-{0894E4CE-7816-E991-F5BD-5033BEB0F1FB}" dt="2022-01-31T13:37:08.024" v="236" actId="20577"/>
        <pc:sldMkLst>
          <pc:docMk/>
          <pc:sldMk cId="3984680995" sldId="259"/>
        </pc:sldMkLst>
        <pc:spChg chg="mod">
          <ac:chgData name="Mälkki Merja" userId="S::merja.malkki@kangasniemi.fi::e2944d96-f866-4403-a306-1b40f41ba5e1" providerId="AD" clId="Web-{0894E4CE-7816-E991-F5BD-5033BEB0F1FB}" dt="2022-01-31T13:25:42.485" v="65" actId="20577"/>
          <ac:spMkLst>
            <pc:docMk/>
            <pc:sldMk cId="3984680995" sldId="259"/>
            <ac:spMk id="2" creationId="{CECED0DE-F772-4BC7-A703-C51C85D5EFAE}"/>
          </ac:spMkLst>
        </pc:spChg>
        <pc:spChg chg="mod">
          <ac:chgData name="Mälkki Merja" userId="S::merja.malkki@kangasniemi.fi::e2944d96-f866-4403-a306-1b40f41ba5e1" providerId="AD" clId="Web-{0894E4CE-7816-E991-F5BD-5033BEB0F1FB}" dt="2022-01-31T13:37:08.024" v="236" actId="20577"/>
          <ac:spMkLst>
            <pc:docMk/>
            <pc:sldMk cId="3984680995" sldId="259"/>
            <ac:spMk id="3" creationId="{59C401EB-0452-426D-B1A9-D09013FCFAFF}"/>
          </ac:spMkLst>
        </pc:spChg>
      </pc:sldChg>
    </pc:docChg>
  </pc:docChgLst>
  <pc:docChgLst>
    <pc:chgData name="Vahvaselkä Pasi" userId="S::pasi.vahvaselka@kangasniemi.fi::31307ee2-309e-4cdf-bd19-ec2f23c0eeff" providerId="AD" clId="Web-{20A2B263-CDC1-4F95-FE8F-B73483C3BFC9}"/>
    <pc:docChg chg="modSld">
      <pc:chgData name="Vahvaselkä Pasi" userId="S::pasi.vahvaselka@kangasniemi.fi::31307ee2-309e-4cdf-bd19-ec2f23c0eeff" providerId="AD" clId="Web-{20A2B263-CDC1-4F95-FE8F-B73483C3BFC9}" dt="2022-02-15T07:00:21.467" v="42" actId="1076"/>
      <pc:docMkLst>
        <pc:docMk/>
      </pc:docMkLst>
      <pc:sldChg chg="modSp">
        <pc:chgData name="Vahvaselkä Pasi" userId="S::pasi.vahvaselka@kangasniemi.fi::31307ee2-309e-4cdf-bd19-ec2f23c0eeff" providerId="AD" clId="Web-{20A2B263-CDC1-4F95-FE8F-B73483C3BFC9}" dt="2022-02-15T06:58:03.728" v="22" actId="20577"/>
        <pc:sldMkLst>
          <pc:docMk/>
          <pc:sldMk cId="786979292" sldId="258"/>
        </pc:sldMkLst>
        <pc:spChg chg="mod">
          <ac:chgData name="Vahvaselkä Pasi" userId="S::pasi.vahvaselka@kangasniemi.fi::31307ee2-309e-4cdf-bd19-ec2f23c0eeff" providerId="AD" clId="Web-{20A2B263-CDC1-4F95-FE8F-B73483C3BFC9}" dt="2022-02-15T06:57:43.665" v="15" actId="1076"/>
          <ac:spMkLst>
            <pc:docMk/>
            <pc:sldMk cId="786979292" sldId="258"/>
            <ac:spMk id="2" creationId="{C8CF9B3D-873E-4B92-81EA-944DB1E6DC0D}"/>
          </ac:spMkLst>
        </pc:spChg>
        <pc:spChg chg="mod">
          <ac:chgData name="Vahvaselkä Pasi" userId="S::pasi.vahvaselka@kangasniemi.fi::31307ee2-309e-4cdf-bd19-ec2f23c0eeff" providerId="AD" clId="Web-{20A2B263-CDC1-4F95-FE8F-B73483C3BFC9}" dt="2022-02-15T06:58:03.728" v="22" actId="20577"/>
          <ac:spMkLst>
            <pc:docMk/>
            <pc:sldMk cId="786979292" sldId="258"/>
            <ac:spMk id="3" creationId="{B6BE55EA-C099-4638-909A-0A56E59932AA}"/>
          </ac:spMkLst>
        </pc:spChg>
      </pc:sldChg>
      <pc:sldChg chg="modSp">
        <pc:chgData name="Vahvaselkä Pasi" userId="S::pasi.vahvaselka@kangasniemi.fi::31307ee2-309e-4cdf-bd19-ec2f23c0eeff" providerId="AD" clId="Web-{20A2B263-CDC1-4F95-FE8F-B73483C3BFC9}" dt="2022-02-15T07:00:21.467" v="42" actId="1076"/>
        <pc:sldMkLst>
          <pc:docMk/>
          <pc:sldMk cId="3984680995" sldId="259"/>
        </pc:sldMkLst>
        <pc:spChg chg="mod">
          <ac:chgData name="Vahvaselkä Pasi" userId="S::pasi.vahvaselka@kangasniemi.fi::31307ee2-309e-4cdf-bd19-ec2f23c0eeff" providerId="AD" clId="Web-{20A2B263-CDC1-4F95-FE8F-B73483C3BFC9}" dt="2022-02-15T07:00:21.467" v="42" actId="1076"/>
          <ac:spMkLst>
            <pc:docMk/>
            <pc:sldMk cId="3984680995" sldId="259"/>
            <ac:spMk id="2" creationId="{CECED0DE-F772-4BC7-A703-C51C85D5EFAE}"/>
          </ac:spMkLst>
        </pc:spChg>
        <pc:spChg chg="mod">
          <ac:chgData name="Vahvaselkä Pasi" userId="S::pasi.vahvaselka@kangasniemi.fi::31307ee2-309e-4cdf-bd19-ec2f23c0eeff" providerId="AD" clId="Web-{20A2B263-CDC1-4F95-FE8F-B73483C3BFC9}" dt="2022-02-15T06:59:57.326" v="38" actId="20577"/>
          <ac:spMkLst>
            <pc:docMk/>
            <pc:sldMk cId="3984680995" sldId="259"/>
            <ac:spMk id="3" creationId="{59C401EB-0452-426D-B1A9-D09013FCFAFF}"/>
          </ac:spMkLst>
        </pc:spChg>
      </pc:sldChg>
    </pc:docChg>
  </pc:docChgLst>
  <pc:docChgLst>
    <pc:chgData name="Mälkki Merja" userId="S::merja.malkki@kangasniemi.fi::e2944d96-f866-4403-a306-1b40f41ba5e1" providerId="AD" clId="Web-{37820F83-F14F-8106-1AD0-FE4719E6557A}"/>
    <pc:docChg chg="modSld">
      <pc:chgData name="Mälkki Merja" userId="S::merja.malkki@kangasniemi.fi::e2944d96-f866-4403-a306-1b40f41ba5e1" providerId="AD" clId="Web-{37820F83-F14F-8106-1AD0-FE4719E6557A}" dt="2022-02-01T13:59:39.563" v="75" actId="20577"/>
      <pc:docMkLst>
        <pc:docMk/>
      </pc:docMkLst>
      <pc:sldChg chg="modSp">
        <pc:chgData name="Mälkki Merja" userId="S::merja.malkki@kangasniemi.fi::e2944d96-f866-4403-a306-1b40f41ba5e1" providerId="AD" clId="Web-{37820F83-F14F-8106-1AD0-FE4719E6557A}" dt="2022-02-01T13:57:26.936" v="1" actId="20577"/>
        <pc:sldMkLst>
          <pc:docMk/>
          <pc:sldMk cId="786979292" sldId="258"/>
        </pc:sldMkLst>
        <pc:spChg chg="mod">
          <ac:chgData name="Mälkki Merja" userId="S::merja.malkki@kangasniemi.fi::e2944d96-f866-4403-a306-1b40f41ba5e1" providerId="AD" clId="Web-{37820F83-F14F-8106-1AD0-FE4719E6557A}" dt="2022-02-01T13:57:26.936" v="1" actId="20577"/>
          <ac:spMkLst>
            <pc:docMk/>
            <pc:sldMk cId="786979292" sldId="258"/>
            <ac:spMk id="3" creationId="{B6BE55EA-C099-4638-909A-0A56E59932AA}"/>
          </ac:spMkLst>
        </pc:spChg>
      </pc:sldChg>
      <pc:sldChg chg="modSp">
        <pc:chgData name="Mälkki Merja" userId="S::merja.malkki@kangasniemi.fi::e2944d96-f866-4403-a306-1b40f41ba5e1" providerId="AD" clId="Web-{37820F83-F14F-8106-1AD0-FE4719E6557A}" dt="2022-02-01T13:59:39.563" v="75" actId="20577"/>
        <pc:sldMkLst>
          <pc:docMk/>
          <pc:sldMk cId="3984680995" sldId="259"/>
        </pc:sldMkLst>
        <pc:spChg chg="mod">
          <ac:chgData name="Mälkki Merja" userId="S::merja.malkki@kangasniemi.fi::e2944d96-f866-4403-a306-1b40f41ba5e1" providerId="AD" clId="Web-{37820F83-F14F-8106-1AD0-FE4719E6557A}" dt="2022-02-01T13:59:39.563" v="75" actId="20577"/>
          <ac:spMkLst>
            <pc:docMk/>
            <pc:sldMk cId="3984680995" sldId="259"/>
            <ac:spMk id="3" creationId="{59C401EB-0452-426D-B1A9-D09013FCFAFF}"/>
          </ac:spMkLst>
        </pc:spChg>
      </pc:sldChg>
    </pc:docChg>
  </pc:docChgLst>
  <pc:docChgLst>
    <pc:chgData name="Mälkki Merja" userId="S::merja.malkki@kangasniemi.fi::e2944d96-f866-4403-a306-1b40f41ba5e1" providerId="AD" clId="Web-{088E03AD-D252-4093-789C-C47DC917AB9F}"/>
    <pc:docChg chg="modSld">
      <pc:chgData name="Mälkki Merja" userId="S::merja.malkki@kangasniemi.fi::e2944d96-f866-4403-a306-1b40f41ba5e1" providerId="AD" clId="Web-{088E03AD-D252-4093-789C-C47DC917AB9F}" dt="2022-02-11T11:37:43.304" v="66" actId="20577"/>
      <pc:docMkLst>
        <pc:docMk/>
      </pc:docMkLst>
      <pc:sldChg chg="modSp">
        <pc:chgData name="Mälkki Merja" userId="S::merja.malkki@kangasniemi.fi::e2944d96-f866-4403-a306-1b40f41ba5e1" providerId="AD" clId="Web-{088E03AD-D252-4093-789C-C47DC917AB9F}" dt="2022-02-11T11:37:43.304" v="66" actId="20577"/>
        <pc:sldMkLst>
          <pc:docMk/>
          <pc:sldMk cId="3984680995" sldId="259"/>
        </pc:sldMkLst>
        <pc:spChg chg="mod">
          <ac:chgData name="Mälkki Merja" userId="S::merja.malkki@kangasniemi.fi::e2944d96-f866-4403-a306-1b40f41ba5e1" providerId="AD" clId="Web-{088E03AD-D252-4093-789C-C47DC917AB9F}" dt="2022-02-11T11:37:43.304" v="66" actId="20577"/>
          <ac:spMkLst>
            <pc:docMk/>
            <pc:sldMk cId="3984680995" sldId="259"/>
            <ac:spMk id="3" creationId="{59C401EB-0452-426D-B1A9-D09013FCFAFF}"/>
          </ac:spMkLst>
        </pc:spChg>
      </pc:sldChg>
    </pc:docChg>
  </pc:docChgLst>
  <pc:docChgLst>
    <pc:chgData name="Vahvaselkä Pasi" userId="S::pasi.vahvaselka@kangasniemi.fi::31307ee2-309e-4cdf-bd19-ec2f23c0eeff" providerId="AD" clId="Web-{2ADEFF4B-536F-D723-BBF7-F03070A78B2B}"/>
    <pc:docChg chg="modSld">
      <pc:chgData name="Vahvaselkä Pasi" userId="S::pasi.vahvaselka@kangasniemi.fi::31307ee2-309e-4cdf-bd19-ec2f23c0eeff" providerId="AD" clId="Web-{2ADEFF4B-536F-D723-BBF7-F03070A78B2B}" dt="2022-02-02T07:23:22.580" v="11" actId="20577"/>
      <pc:docMkLst>
        <pc:docMk/>
      </pc:docMkLst>
      <pc:sldChg chg="modSp">
        <pc:chgData name="Vahvaselkä Pasi" userId="S::pasi.vahvaselka@kangasniemi.fi::31307ee2-309e-4cdf-bd19-ec2f23c0eeff" providerId="AD" clId="Web-{2ADEFF4B-536F-D723-BBF7-F03070A78B2B}" dt="2022-02-02T07:23:22.580" v="11" actId="20577"/>
        <pc:sldMkLst>
          <pc:docMk/>
          <pc:sldMk cId="786979292" sldId="258"/>
        </pc:sldMkLst>
        <pc:spChg chg="mod">
          <ac:chgData name="Vahvaselkä Pasi" userId="S::pasi.vahvaselka@kangasniemi.fi::31307ee2-309e-4cdf-bd19-ec2f23c0eeff" providerId="AD" clId="Web-{2ADEFF4B-536F-D723-BBF7-F03070A78B2B}" dt="2022-02-02T07:23:22.580" v="11" actId="20577"/>
          <ac:spMkLst>
            <pc:docMk/>
            <pc:sldMk cId="786979292" sldId="258"/>
            <ac:spMk id="3" creationId="{B6BE55EA-C099-4638-909A-0A56E59932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Digiturva kehittämistehtävä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4212" y="4890152"/>
            <a:ext cx="4327403" cy="868810"/>
          </a:xfrm>
        </p:spPr>
        <p:txBody>
          <a:bodyPr>
            <a:normAutofit lnSpcReduction="10000"/>
          </a:bodyPr>
          <a:lstStyle/>
          <a:p>
            <a:r>
              <a:rPr lang="fi-F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Merja </a:t>
            </a:r>
            <a:r>
              <a:rPr lang="fi-FI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Mälkki</a:t>
            </a:r>
            <a:r>
              <a:rPr lang="fi-F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 Pasi Vahvaselkä</a:t>
            </a:r>
          </a:p>
          <a:p>
            <a:r>
              <a:rPr lang="fi-F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Kangasniemi</a:t>
            </a:r>
          </a:p>
        </p:txBody>
      </p:sp>
    </p:spTree>
    <p:extLst>
      <p:ext uri="{BB962C8B-B14F-4D97-AF65-F5344CB8AC3E}">
        <p14:creationId xmlns:p14="http://schemas.microsoft.com/office/powerpoint/2010/main" val="22224966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2281" y="565963"/>
            <a:ext cx="3237157" cy="1507067"/>
          </a:xfrm>
        </p:spPr>
        <p:txBody>
          <a:bodyPr/>
          <a:lstStyle/>
          <a:p>
            <a:r>
              <a:rPr lang="fi-FI" b="1" dirty="0"/>
              <a:t>Tavoitteet: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61319" y="2073030"/>
            <a:ext cx="8283943" cy="45228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chemeClr val="tx1"/>
                </a:solidFill>
              </a:rPr>
              <a:t>Lisätä oppilaiden tietoisuutta tietoturva- ja tietosuoja asioihin.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chemeClr val="tx1"/>
                </a:solidFill>
              </a:rPr>
              <a:t>Oppia hyviä ja turvallisia käytänteitä perusopetuksessa käytettävien laitteiden ja sovellusten käytössä.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chemeClr val="tx1"/>
                </a:solidFill>
              </a:rPr>
              <a:t>Liittää digiturvallisuus osaksi Kangasniemen </a:t>
            </a:r>
            <a:r>
              <a:rPr lang="fi-FI" sz="2400">
                <a:solidFill>
                  <a:schemeClr val="tx1"/>
                </a:solidFill>
              </a:rPr>
              <a:t>Uudet lukutaidot- </a:t>
            </a:r>
            <a:r>
              <a:rPr lang="fi-FI" sz="2400" dirty="0">
                <a:solidFill>
                  <a:schemeClr val="tx1"/>
                </a:solidFill>
              </a:rPr>
              <a:t>hanketta.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 err="1">
                <a:solidFill>
                  <a:schemeClr val="tx1"/>
                </a:solidFill>
              </a:rPr>
              <a:t>Vastuuttaa</a:t>
            </a:r>
            <a:r>
              <a:rPr lang="fi-FI" sz="2400" dirty="0">
                <a:solidFill>
                  <a:schemeClr val="tx1"/>
                </a:solidFill>
              </a:rPr>
              <a:t> koulujen </a:t>
            </a:r>
            <a:r>
              <a:rPr lang="fi-FI" sz="2400" dirty="0" err="1">
                <a:solidFill>
                  <a:schemeClr val="tx1"/>
                </a:solidFill>
              </a:rPr>
              <a:t>OppilasAgentteja</a:t>
            </a:r>
            <a:r>
              <a:rPr lang="fi-FI" sz="2400" dirty="0">
                <a:solidFill>
                  <a:schemeClr val="tx1"/>
                </a:solidFill>
              </a:rPr>
              <a:t> digiturvallisuuden lisäämisessä Kangasniemen perusopetuksessa.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2471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F9B3D-873E-4B92-81EA-944DB1E6D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3972" y="372532"/>
            <a:ext cx="5242560" cy="948267"/>
          </a:xfrm>
        </p:spPr>
        <p:txBody>
          <a:bodyPr/>
          <a:lstStyle/>
          <a:p>
            <a:r>
              <a:rPr lang="en-US" dirty="0" err="1"/>
              <a:t>Digipolkutaidot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E55EA-C099-4638-909A-0A56E5993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661160"/>
            <a:ext cx="58420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b="1" dirty="0"/>
          </a:p>
          <a:p>
            <a:pPr>
              <a:buClr>
                <a:srgbClr val="FFFFFF"/>
              </a:buClr>
            </a:pPr>
            <a:r>
              <a:rPr lang="en-US" sz="2400" b="1" dirty="0">
                <a:solidFill>
                  <a:schemeClr val="tx1"/>
                </a:solidFill>
              </a:rPr>
              <a:t>1.-2.- </a:t>
            </a:r>
            <a:r>
              <a:rPr lang="en-US" sz="2400" b="1" dirty="0" err="1">
                <a:solidFill>
                  <a:schemeClr val="tx1"/>
                </a:solidFill>
              </a:rPr>
              <a:t>luokat</a:t>
            </a:r>
            <a:endParaRPr lang="en-US" sz="2400" b="1" dirty="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</a:pPr>
            <a:endParaRPr lang="en-US" sz="2400" b="1" dirty="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</a:pPr>
            <a:r>
              <a:rPr lang="en-US" sz="2400" b="1" dirty="0">
                <a:solidFill>
                  <a:schemeClr val="tx1"/>
                </a:solidFill>
              </a:rPr>
              <a:t>3.-6.- </a:t>
            </a:r>
            <a:r>
              <a:rPr lang="en-US" sz="2400" b="1" dirty="0" err="1">
                <a:solidFill>
                  <a:schemeClr val="tx1"/>
                </a:solidFill>
              </a:rPr>
              <a:t>luokat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>
              <a:buClr>
                <a:srgbClr val="FFFFFF"/>
              </a:buClr>
            </a:pPr>
            <a:endParaRPr lang="en-US" sz="2400" b="1" dirty="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</a:pPr>
            <a:r>
              <a:rPr lang="en-US" sz="2400" b="1" dirty="0">
                <a:solidFill>
                  <a:schemeClr val="tx1"/>
                </a:solidFill>
              </a:rPr>
              <a:t>7.-9.-luokat : </a:t>
            </a:r>
            <a:endParaRPr lang="en-US" sz="2400">
              <a:solidFill>
                <a:schemeClr val="tx1"/>
              </a:solidFill>
            </a:endParaRPr>
          </a:p>
          <a:p>
            <a:pPr marL="0" indent="0">
              <a:buClr>
                <a:srgbClr val="FFFFFF"/>
              </a:buClr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7869792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ED0DE-F772-4BC7-A703-C51C85D5E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292" y="1012612"/>
            <a:ext cx="6400800" cy="988907"/>
          </a:xfrm>
        </p:spPr>
        <p:txBody>
          <a:bodyPr/>
          <a:lstStyle/>
          <a:p>
            <a:r>
              <a:rPr lang="en-US" dirty="0"/>
              <a:t>7.-9.-luokkien </a:t>
            </a:r>
            <a:r>
              <a:rPr lang="en-US" dirty="0" err="1"/>
              <a:t>Digipolku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401EB-0452-426D-B1A9-D09013FCF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372" y="1925320"/>
            <a:ext cx="8829040" cy="3970867"/>
          </a:xfrm>
        </p:spPr>
        <p:txBody>
          <a:bodyPr>
            <a:normAutofit fontScale="92500" lnSpcReduction="10000"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</a:pPr>
            <a:r>
              <a:rPr lang="en-US" dirty="0" err="1">
                <a:solidFill>
                  <a:schemeClr val="tx1"/>
                </a:solidFill>
              </a:rPr>
              <a:t>Mediaympäristö</a:t>
            </a:r>
            <a:r>
              <a:rPr lang="en-US" dirty="0">
                <a:solidFill>
                  <a:schemeClr val="tx1"/>
                </a:solidFill>
              </a:rPr>
              <a:t> ja </a:t>
            </a:r>
            <a:r>
              <a:rPr lang="en-US" dirty="0" err="1">
                <a:solidFill>
                  <a:schemeClr val="tx1"/>
                </a:solidFill>
              </a:rPr>
              <a:t>siihen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liittyvät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käsitteet</a:t>
            </a:r>
            <a:endParaRPr lang="en-US" dirty="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</a:pPr>
            <a:r>
              <a:rPr lang="en-US" dirty="0" err="1">
                <a:solidFill>
                  <a:schemeClr val="tx1"/>
                </a:solidFill>
              </a:rPr>
              <a:t>Mediataidot</a:t>
            </a:r>
            <a:r>
              <a:rPr lang="en-US" dirty="0">
                <a:solidFill>
                  <a:schemeClr val="tx1"/>
                </a:solidFill>
              </a:rPr>
              <a:t>, Some "</a:t>
            </a:r>
            <a:r>
              <a:rPr lang="en-US" dirty="0" err="1">
                <a:solidFill>
                  <a:schemeClr val="tx1"/>
                </a:solidFill>
              </a:rPr>
              <a:t>aakkoset</a:t>
            </a:r>
            <a:r>
              <a:rPr lang="en-US" dirty="0">
                <a:solidFill>
                  <a:schemeClr val="tx1"/>
                </a:solidFill>
              </a:rPr>
              <a:t>": </a:t>
            </a:r>
            <a:r>
              <a:rPr lang="en-US" dirty="0" err="1">
                <a:solidFill>
                  <a:schemeClr val="tx1"/>
                </a:solidFill>
              </a:rPr>
              <a:t>tekijänoikeudet</a:t>
            </a:r>
            <a:r>
              <a:rPr lang="en-US" dirty="0">
                <a:solidFill>
                  <a:schemeClr val="tx1"/>
                </a:solidFill>
              </a:rPr>
              <a:t>, (Some- </a:t>
            </a:r>
            <a:r>
              <a:rPr lang="en-US" dirty="0" err="1">
                <a:solidFill>
                  <a:schemeClr val="tx1"/>
                </a:solidFill>
              </a:rPr>
              <a:t>siivous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asetukset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profiilit</a:t>
            </a:r>
            <a:r>
              <a:rPr lang="en-US" dirty="0">
                <a:solidFill>
                  <a:schemeClr val="tx1"/>
                </a:solidFill>
              </a:rPr>
              <a:t>) </a:t>
            </a:r>
          </a:p>
          <a:p>
            <a:pPr>
              <a:buClr>
                <a:srgbClr val="FFFFFF"/>
              </a:buClr>
            </a:pPr>
            <a:r>
              <a:rPr lang="en-US" dirty="0">
                <a:solidFill>
                  <a:schemeClr val="tx1"/>
                </a:solidFill>
              </a:rPr>
              <a:t>Median </a:t>
            </a:r>
            <a:r>
              <a:rPr lang="en-US" dirty="0" err="1">
                <a:solidFill>
                  <a:schemeClr val="tx1"/>
                </a:solidFill>
              </a:rPr>
              <a:t>terveysvaikutukset</a:t>
            </a:r>
            <a:endParaRPr lang="en-US" dirty="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</a:pPr>
            <a:r>
              <a:rPr lang="en-US" dirty="0" err="1">
                <a:solidFill>
                  <a:schemeClr val="tx1"/>
                </a:solidFill>
              </a:rPr>
              <a:t>Turvallinen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netin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käyttö</a:t>
            </a:r>
            <a:r>
              <a:rPr lang="en-US" dirty="0">
                <a:solidFill>
                  <a:schemeClr val="tx1"/>
                </a:solidFill>
              </a:rPr>
              <a:t> : </a:t>
            </a:r>
            <a:r>
              <a:rPr lang="en-US" dirty="0" err="1">
                <a:solidFill>
                  <a:schemeClr val="tx1"/>
                </a:solidFill>
              </a:rPr>
              <a:t>tietoturva</a:t>
            </a:r>
            <a:r>
              <a:rPr lang="en-US" dirty="0">
                <a:solidFill>
                  <a:schemeClr val="tx1"/>
                </a:solidFill>
              </a:rPr>
              <a:t>, (</a:t>
            </a:r>
            <a:r>
              <a:rPr lang="en-US" dirty="0" err="1">
                <a:solidFill>
                  <a:schemeClr val="tx1"/>
                </a:solidFill>
              </a:rPr>
              <a:t>esim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salasanat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valeprofiilit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tietojen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kalastelu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digijalanjälki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buClr>
                <a:srgbClr val="FFFFFF"/>
              </a:buClr>
            </a:pPr>
            <a:r>
              <a:rPr lang="en-US" dirty="0" err="1">
                <a:solidFill>
                  <a:schemeClr val="tx1"/>
                </a:solidFill>
              </a:rPr>
              <a:t>Perustaidot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etäopiskeluun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laitteiden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käyttö</a:t>
            </a:r>
            <a:r>
              <a:rPr lang="en-US" dirty="0">
                <a:solidFill>
                  <a:schemeClr val="tx1"/>
                </a:solidFill>
              </a:rPr>
              <a:t>, Google </a:t>
            </a:r>
            <a:r>
              <a:rPr lang="en-US" dirty="0" err="1">
                <a:solidFill>
                  <a:schemeClr val="tx1"/>
                </a:solidFill>
              </a:rPr>
              <a:t>työkalut</a:t>
            </a:r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pPr>
              <a:buClr>
                <a:srgbClr val="FFFFFF"/>
              </a:buClr>
            </a:pPr>
            <a:r>
              <a:rPr lang="en-US" dirty="0" err="1">
                <a:solidFill>
                  <a:schemeClr val="tx1"/>
                </a:solidFill>
              </a:rPr>
              <a:t>Pelaaminen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opiskelu</a:t>
            </a:r>
            <a:r>
              <a:rPr lang="en-US" dirty="0">
                <a:solidFill>
                  <a:schemeClr val="tx1"/>
                </a:solidFill>
              </a:rPr>
              <a:t>- ja </a:t>
            </a:r>
            <a:r>
              <a:rPr lang="en-US" dirty="0" err="1">
                <a:solidFill>
                  <a:schemeClr val="tx1"/>
                </a:solidFill>
              </a:rPr>
              <a:t>kaveritaitona</a:t>
            </a:r>
            <a:endParaRPr lang="en-US" dirty="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</a:pPr>
            <a:r>
              <a:rPr lang="en-US" dirty="0" err="1">
                <a:solidFill>
                  <a:schemeClr val="tx1"/>
                </a:solidFill>
              </a:rPr>
              <a:t>Kasva</a:t>
            </a:r>
            <a:r>
              <a:rPr lang="en-US" dirty="0">
                <a:solidFill>
                  <a:schemeClr val="tx1"/>
                </a:solidFill>
              </a:rPr>
              <a:t> ja </a:t>
            </a:r>
            <a:r>
              <a:rPr lang="en-US" dirty="0" err="1">
                <a:solidFill>
                  <a:schemeClr val="tx1"/>
                </a:solidFill>
              </a:rPr>
              <a:t>kehity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terveysteknologian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avulla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uni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syke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fyysinen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rasitus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jne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buClr>
                <a:srgbClr val="FFFFFF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809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SecurityGroups xmlns="84a3ccc4-beea-427f-8b4e-847820158500" xsi:nil="true"/>
    <MigrationWizIdDocumentLibraryPermissions xmlns="84a3ccc4-beea-427f-8b4e-847820158500" xsi:nil="true"/>
    <MigrationWizId xmlns="84a3ccc4-beea-427f-8b4e-847820158500" xsi:nil="true"/>
    <MigrationWizIdPermissions xmlns="84a3ccc4-beea-427f-8b4e-847820158500" xsi:nil="true"/>
    <MigrationWizIdPermissionLevels xmlns="84a3ccc4-beea-427f-8b4e-84782015850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BF01C9E34AC24886852320BA0184A8" ma:contentTypeVersion="19" ma:contentTypeDescription="Create a new document." ma:contentTypeScope="" ma:versionID="2df9feb877a1887e7c15ee8566ca2ff0">
  <xsd:schema xmlns:xsd="http://www.w3.org/2001/XMLSchema" xmlns:xs="http://www.w3.org/2001/XMLSchema" xmlns:p="http://schemas.microsoft.com/office/2006/metadata/properties" xmlns:ns3="84a3ccc4-beea-427f-8b4e-847820158500" xmlns:ns4="25bf85c7-eeb3-4894-933d-e799effbcca9" targetNamespace="http://schemas.microsoft.com/office/2006/metadata/properties" ma:root="true" ma:fieldsID="d66af5aabe5b5457712ab55c5a95fe71" ns3:_="" ns4:_="">
    <xsd:import namespace="84a3ccc4-beea-427f-8b4e-847820158500"/>
    <xsd:import namespace="25bf85c7-eeb3-4894-933d-e799effbcca9"/>
    <xsd:element name="properties">
      <xsd:complexType>
        <xsd:sequence>
          <xsd:element name="documentManagement">
            <xsd:complexType>
              <xsd:all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3ccc4-beea-427f-8b4e-847820158500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1" nillable="true" ma:displayName="Tags" ma:internalName="MediaServiceAutoTags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LengthInSeconds" ma:index="2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f85c7-eeb3-4894-933d-e799effbcca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398F05-220F-4489-9871-465068A9A524}">
  <ds:schemaRefs>
    <ds:schemaRef ds:uri="84a3ccc4-beea-427f-8b4e-84782015850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5bf85c7-eeb3-4894-933d-e799effbcca9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576FBC6-4617-4E8B-B7A0-93F064B9F9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a3ccc4-beea-427f-8b4e-847820158500"/>
    <ds:schemaRef ds:uri="25bf85c7-eeb3-4894-933d-e799effbcc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85BCC2-7650-4F2E-89A0-539E0ED4C2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</TotalTime>
  <Words>46</Words>
  <Application>Microsoft Office PowerPoint</Application>
  <PresentationFormat>Laajakuva</PresentationFormat>
  <Paragraphs>8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Sektori</vt:lpstr>
      <vt:lpstr>Digiturva kehittämistehtävä</vt:lpstr>
      <vt:lpstr>Tavoitteet: </vt:lpstr>
      <vt:lpstr>Digipolkutaidot</vt:lpstr>
      <vt:lpstr>7.-9.-luokkien Digipolku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Digiturva kehittämistehtävä</dc:title>
  <dc:creator>Vahvaselkä Pasi</dc:creator>
  <cp:lastModifiedBy>Vahvaselkä Pasi</cp:lastModifiedBy>
  <cp:revision>134</cp:revision>
  <dcterms:created xsi:type="dcterms:W3CDTF">2022-01-18T08:11:28Z</dcterms:created>
  <dcterms:modified xsi:type="dcterms:W3CDTF">2022-02-15T07:00:29Z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0x01010083BF01C9E34AC24886852320BA0184A8</vt:lpwstr>
  </property>
</Properties>
</file>