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59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3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6730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47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989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383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486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26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39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90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25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641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19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168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67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63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597BD-09E3-4296-9C76-351402395F85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169A70-B729-4E8E-8594-7DFE4F0374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82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>
                <a:solidFill>
                  <a:schemeClr val="tx1"/>
                </a:solidFill>
              </a:rPr>
              <a:t>Matti Paalasen veneet</a:t>
            </a:r>
            <a:endParaRPr lang="fi-FI" sz="6000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94942" y="4050836"/>
            <a:ext cx="7766936" cy="1096899"/>
          </a:xfrm>
        </p:spPr>
        <p:txBody>
          <a:bodyPr>
            <a:noAutofit/>
          </a:bodyPr>
          <a:lstStyle/>
          <a:p>
            <a:r>
              <a:rPr lang="fi-FI" sz="2800" dirty="0" smtClean="0">
                <a:solidFill>
                  <a:schemeClr val="tx1"/>
                </a:solidFill>
              </a:rPr>
              <a:t>Lähteet: Konneveden joulu  1999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Konneveden joulu 2011 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Konneveden joulu 1994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Tekijät: Tyyne </a:t>
            </a:r>
            <a:r>
              <a:rPr lang="fi-FI" sz="2800" dirty="0" err="1" smtClean="0">
                <a:solidFill>
                  <a:schemeClr val="tx1"/>
                </a:solidFill>
              </a:rPr>
              <a:t>Jääskä</a:t>
            </a:r>
            <a:r>
              <a:rPr lang="fi-FI" sz="2800" dirty="0" smtClean="0">
                <a:solidFill>
                  <a:schemeClr val="tx1"/>
                </a:solidFill>
              </a:rPr>
              <a:t>, Matias Paavilainen,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Nea Salminen</a:t>
            </a: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0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		</a:t>
            </a:r>
            <a:r>
              <a:rPr lang="fi-FI" sz="6000" dirty="0" smtClean="0">
                <a:solidFill>
                  <a:schemeClr val="tx1"/>
                </a:solidFill>
              </a:rPr>
              <a:t>Matti Paalanen</a:t>
            </a:r>
            <a:endParaRPr lang="fi-FI" sz="6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 smtClean="0">
                <a:solidFill>
                  <a:schemeClr val="tx1"/>
                </a:solidFill>
              </a:rPr>
              <a:t>Vuonna 1900 syntynyt </a:t>
            </a:r>
            <a:r>
              <a:rPr lang="fi-FI" sz="2800" dirty="0" err="1" smtClean="0">
                <a:solidFill>
                  <a:schemeClr val="tx1"/>
                </a:solidFill>
              </a:rPr>
              <a:t>Konnevetinen</a:t>
            </a:r>
            <a:r>
              <a:rPr lang="fi-FI" sz="2800" dirty="0" smtClean="0">
                <a:solidFill>
                  <a:schemeClr val="tx1"/>
                </a:solidFill>
              </a:rPr>
              <a:t> Matti Paalanen oli venemestari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 teki ensimmäisen veneensä jo </a:t>
            </a:r>
            <a:r>
              <a:rPr lang="fi-FI" sz="2800" dirty="0" smtClean="0">
                <a:solidFill>
                  <a:schemeClr val="tx1"/>
                </a:solidFill>
              </a:rPr>
              <a:t>23-vuotiaana </a:t>
            </a:r>
            <a:r>
              <a:rPr lang="fi-FI" sz="2800" dirty="0" smtClean="0">
                <a:solidFill>
                  <a:schemeClr val="tx1"/>
                </a:solidFill>
              </a:rPr>
              <a:t>ja viimeisen veneensä </a:t>
            </a:r>
            <a:r>
              <a:rPr lang="fi-FI" sz="2800" dirty="0" smtClean="0">
                <a:solidFill>
                  <a:schemeClr val="tx1"/>
                </a:solidFill>
              </a:rPr>
              <a:t>95-vuotiaana</a:t>
            </a:r>
            <a:r>
              <a:rPr lang="fi-FI" sz="2800" dirty="0" smtClean="0">
                <a:solidFill>
                  <a:schemeClr val="tx1"/>
                </a:solidFill>
              </a:rPr>
              <a:t>. </a:t>
            </a:r>
            <a:endParaRPr lang="fi-FI" sz="2800" dirty="0" smtClean="0">
              <a:solidFill>
                <a:schemeClr val="tx1"/>
              </a:solidFill>
            </a:endParaRPr>
          </a:p>
          <a:p>
            <a:r>
              <a:rPr lang="fi-FI" sz="2800" dirty="0" smtClean="0">
                <a:solidFill>
                  <a:schemeClr val="tx1"/>
                </a:solidFill>
              </a:rPr>
              <a:t>Hän </a:t>
            </a:r>
            <a:r>
              <a:rPr lang="fi-FI" sz="2800" dirty="0" smtClean="0">
                <a:solidFill>
                  <a:schemeClr val="tx1"/>
                </a:solidFill>
              </a:rPr>
              <a:t>opiskeli veneen tekoa mylläri Joel Hämäläisen verstaalla Konneveden Särkisalossa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 on tehnyt koko elinaikanaan eli 99 vuoden aikana omien laskujensa mukaan yli 600 puuvenettä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Vaikka Matin </a:t>
            </a:r>
            <a:r>
              <a:rPr lang="fi-FI" sz="2800" dirty="0" smtClean="0">
                <a:solidFill>
                  <a:schemeClr val="tx1"/>
                </a:solidFill>
              </a:rPr>
              <a:t>päätyö </a:t>
            </a:r>
            <a:r>
              <a:rPr lang="fi-FI" sz="2800" dirty="0" smtClean="0">
                <a:solidFill>
                  <a:schemeClr val="tx1"/>
                </a:solidFill>
              </a:rPr>
              <a:t>olikin veneen teko, hän tykkäsi myös tehdä kirjoitelmia lehtiin. </a:t>
            </a:r>
            <a:endParaRPr lang="fi-FI" sz="2800" dirty="0" smtClean="0">
              <a:solidFill>
                <a:schemeClr val="tx1"/>
              </a:solidFill>
            </a:endParaRPr>
          </a:p>
          <a:p>
            <a:r>
              <a:rPr lang="fi-FI" sz="2800" dirty="0" smtClean="0">
                <a:solidFill>
                  <a:schemeClr val="tx1"/>
                </a:solidFill>
              </a:rPr>
              <a:t>Hän </a:t>
            </a:r>
            <a:r>
              <a:rPr lang="fi-FI" sz="2800" dirty="0" smtClean="0">
                <a:solidFill>
                  <a:schemeClr val="tx1"/>
                </a:solidFill>
              </a:rPr>
              <a:t>kirjoitti myös runoja sekä maalasi tauluja.</a:t>
            </a: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16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dirty="0" smtClean="0"/>
              <a:t>  	</a:t>
            </a:r>
            <a:r>
              <a:rPr lang="fi-FI" sz="6000" dirty="0" smtClean="0">
                <a:solidFill>
                  <a:schemeClr val="tx1"/>
                </a:solidFill>
              </a:rPr>
              <a:t>Uniikit </a:t>
            </a:r>
            <a:r>
              <a:rPr lang="fi-FI" sz="6000" dirty="0" smtClean="0">
                <a:solidFill>
                  <a:schemeClr val="tx1"/>
                </a:solidFill>
              </a:rPr>
              <a:t>veneet</a:t>
            </a:r>
            <a:endParaRPr lang="fi-FI" sz="6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 smtClean="0">
                <a:solidFill>
                  <a:schemeClr val="tx1"/>
                </a:solidFill>
              </a:rPr>
              <a:t>Matti Paalanen teki veneitä kotonaan, omassa verstaassaan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 sai tarvitsemansa puutavaran Konnevedeltä, Särkisalosta </a:t>
            </a:r>
            <a:r>
              <a:rPr lang="fi-FI" sz="2800" dirty="0" err="1" smtClean="0">
                <a:solidFill>
                  <a:schemeClr val="tx1"/>
                </a:solidFill>
              </a:rPr>
              <a:t>Toikkalan</a:t>
            </a:r>
            <a:r>
              <a:rPr lang="fi-FI" sz="2800" dirty="0" smtClean="0">
                <a:solidFill>
                  <a:schemeClr val="tx1"/>
                </a:solidFill>
              </a:rPr>
              <a:t> kylästä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 käytti veneissään kuusta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Muutaman veneen hän on tehnyt  myös haavasta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Samasta paikasta hän sai myös veneen rautaosat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Hänellä oli työkaluja, joita hän teki itse, mutta jos hän oli ostanut niitä, hän saattoi muokata niitä haluamaansa muotoon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Hän teki veneitä monta vuotta, jotka kehittyivät vuosia ja 60-luvun tienoilla se kehittyi muotoonsa, josta asiakkaat sekä itse Paalanen pitivät.</a:t>
            </a: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35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Matti Paalasen piirtämä kuva, joka kuvaa hänen veneen osia.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400"/>
            <a:ext cx="7418231" cy="469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38386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201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Pinta</vt:lpstr>
      <vt:lpstr>Matti Paalasen veneet</vt:lpstr>
      <vt:lpstr>   Matti Paalanen</vt:lpstr>
      <vt:lpstr>   Uniikit veneet</vt:lpstr>
      <vt:lpstr>Matti Paalasen piirtämä kuva, joka kuvaa hänen veneen osia.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Matti Paalasen veneet</dc:title>
  <dc:creator>Oppilas</dc:creator>
  <cp:lastModifiedBy>Oppilas</cp:lastModifiedBy>
  <cp:revision>12</cp:revision>
  <dcterms:created xsi:type="dcterms:W3CDTF">2015-05-28T06:29:17Z</dcterms:created>
  <dcterms:modified xsi:type="dcterms:W3CDTF">2015-05-29T06:34:44Z</dcterms:modified>
</cp:coreProperties>
</file>