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57" d="100"/>
          <a:sy n="57" d="100"/>
        </p:scale>
        <p:origin x="84" y="1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12/16/2022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47901ED-42A4-401B-AA99-C87C85AE834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Filosofia - esitelmäohje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18C0DB5-1532-4716-BEEA-894F8E2620D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1712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319E4CE-454E-43A5-A087-A32F20DCC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esitelmäohje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821D50D-F913-48CF-A0BE-1016B863B0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1.  Valitse kaksi eri mieltä olevaa filosofista aatetta jotka esittelet muille</a:t>
            </a:r>
          </a:p>
          <a:p>
            <a:pPr marL="0" indent="0">
              <a:buNone/>
            </a:pPr>
            <a:r>
              <a:rPr lang="fi-FI" dirty="0"/>
              <a:t>2. Selitä aatteet</a:t>
            </a:r>
          </a:p>
          <a:p>
            <a:pPr>
              <a:buFontTx/>
              <a:buChar char="-"/>
            </a:pPr>
            <a:r>
              <a:rPr lang="fi-FI" dirty="0"/>
              <a:t>Miten aatteita on perusteltu?</a:t>
            </a:r>
          </a:p>
          <a:p>
            <a:pPr marL="0" indent="0">
              <a:buNone/>
            </a:pPr>
            <a:r>
              <a:rPr lang="fi-FI" dirty="0"/>
              <a:t>3. Miten tämä filosofian ajatus liittyy käytännön elämän ongelmiin / käytännön elämään</a:t>
            </a:r>
          </a:p>
          <a:p>
            <a:pPr marL="0" indent="0">
              <a:buNone/>
            </a:pPr>
            <a:r>
              <a:rPr lang="fi-FI" dirty="0"/>
              <a:t>4. Ota kantaa: kumpi näkemys (jos kumpikaan) on mielestäsi paremmin perusteltu? 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Esitelmän kesto 6-10 min, voi sisältää </a:t>
            </a:r>
            <a:r>
              <a:rPr lang="fi-FI" dirty="0" err="1"/>
              <a:t>max</a:t>
            </a:r>
            <a:r>
              <a:rPr lang="fi-FI" dirty="0"/>
              <a:t>. 3 min videon. 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16534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ADB995-2A40-4B8D-B499-03D9ECB1A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Käsitepareja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2B015FC-1236-4783-9110-80B139364E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76913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dirty="0"/>
              <a:t>Materialismi ja idealismi (varattu)</a:t>
            </a:r>
          </a:p>
          <a:p>
            <a:pPr marL="0" indent="0">
              <a:buNone/>
            </a:pPr>
            <a:r>
              <a:rPr lang="fi-FI" dirty="0"/>
              <a:t>Realismi ja anti-realismi (varattu)</a:t>
            </a:r>
          </a:p>
          <a:p>
            <a:pPr marL="0" indent="0">
              <a:buNone/>
            </a:pPr>
            <a:r>
              <a:rPr lang="fi-FI" dirty="0"/>
              <a:t>Dogmatismi ja relativismi (varattu)</a:t>
            </a:r>
          </a:p>
          <a:p>
            <a:pPr marL="0" indent="0">
              <a:buNone/>
            </a:pPr>
            <a:r>
              <a:rPr lang="fi-FI" dirty="0"/>
              <a:t>Empirismi ja rationalismi (varattu)</a:t>
            </a:r>
          </a:p>
          <a:p>
            <a:pPr marL="0" indent="0">
              <a:buNone/>
            </a:pPr>
            <a:r>
              <a:rPr lang="fi-FI" dirty="0"/>
              <a:t>Monismi ja dualismi (varattu)</a:t>
            </a:r>
          </a:p>
          <a:p>
            <a:pPr marL="0" indent="0">
              <a:buNone/>
            </a:pPr>
            <a:r>
              <a:rPr lang="fi-FI" dirty="0" err="1"/>
              <a:t>Essentialismi</a:t>
            </a:r>
            <a:r>
              <a:rPr lang="fi-FI" dirty="0"/>
              <a:t> ja non-</a:t>
            </a:r>
            <a:r>
              <a:rPr lang="fi-FI" dirty="0" err="1"/>
              <a:t>essentialismi</a:t>
            </a:r>
            <a:r>
              <a:rPr lang="fi-FI" dirty="0"/>
              <a:t>  </a:t>
            </a:r>
          </a:p>
          <a:p>
            <a:pPr marL="0" indent="0">
              <a:buNone/>
            </a:pPr>
            <a:r>
              <a:rPr lang="fi-FI" dirty="0"/>
              <a:t>Determinismi ja indeterminismi (Varattu)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2073309-2534-4A76-8BA5-FABC8DF63A9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dirty="0"/>
              <a:t>Pätevä päättely</a:t>
            </a:r>
          </a:p>
          <a:p>
            <a:pPr>
              <a:buFontTx/>
              <a:buChar char="-"/>
            </a:pPr>
            <a:r>
              <a:rPr lang="fi-FI" dirty="0"/>
              <a:t>Esittele esimerkki pätevästä ja epäpätevästä päättely</a:t>
            </a:r>
          </a:p>
          <a:p>
            <a:pPr marL="0" indent="0">
              <a:buNone/>
            </a:pPr>
            <a:r>
              <a:rPr lang="fi-FI" dirty="0"/>
              <a:t>Onko Jumalaa olemassa?</a:t>
            </a:r>
          </a:p>
          <a:p>
            <a:pPr>
              <a:buFontTx/>
              <a:buChar char="-"/>
            </a:pPr>
            <a:r>
              <a:rPr lang="fi-FI" dirty="0"/>
              <a:t>Vertaa kahta filosofista kantaa</a:t>
            </a:r>
          </a:p>
          <a:p>
            <a:pPr marL="0" indent="0">
              <a:buNone/>
            </a:pPr>
            <a:r>
              <a:rPr lang="fi-FI" dirty="0"/>
              <a:t>Ohittaako tekoäly ihmisen? Onko se vaaraksi?</a:t>
            </a:r>
          </a:p>
          <a:p>
            <a:pPr>
              <a:buFontTx/>
              <a:buChar char="-"/>
            </a:pPr>
            <a:r>
              <a:rPr lang="fi-FI" dirty="0"/>
              <a:t>Vertaa kahta filosofista kantaa (varattu)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01322925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i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TM10001114[[fn=Galleria]]</Template>
  <TotalTime>45</TotalTime>
  <Words>138</Words>
  <Application>Microsoft Office PowerPoint</Application>
  <PresentationFormat>Laajakuva</PresentationFormat>
  <Paragraphs>25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6" baseType="lpstr">
      <vt:lpstr>Arial</vt:lpstr>
      <vt:lpstr>Gill Sans MT</vt:lpstr>
      <vt:lpstr>Galleria</vt:lpstr>
      <vt:lpstr>Filosofia - esitelmäohje</vt:lpstr>
      <vt:lpstr>esitelmäohje</vt:lpstr>
      <vt:lpstr>Käsitepareja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Filosofia - esitelmäohje</dc:title>
  <dc:creator>perusaste 7-9 ja lukion yleistunnus</dc:creator>
  <cp:lastModifiedBy>perusaste 7-9 ja lukion yleistunnus</cp:lastModifiedBy>
  <cp:revision>3</cp:revision>
  <dcterms:created xsi:type="dcterms:W3CDTF">2022-12-16T06:48:00Z</dcterms:created>
  <dcterms:modified xsi:type="dcterms:W3CDTF">2022-12-16T07:33:31Z</dcterms:modified>
</cp:coreProperties>
</file>