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70" r:id="rId8"/>
    <p:sldId id="259" r:id="rId9"/>
    <p:sldId id="260" r:id="rId10"/>
    <p:sldId id="261" r:id="rId11"/>
    <p:sldId id="272" r:id="rId12"/>
    <p:sldId id="262" r:id="rId13"/>
    <p:sldId id="263" r:id="rId14"/>
    <p:sldId id="264" r:id="rId15"/>
    <p:sldId id="266" r:id="rId16"/>
    <p:sldId id="265" r:id="rId17"/>
    <p:sldId id="271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C80FA-D5DB-4917-8F5B-4DF300D4FEF8}" type="doc">
      <dgm:prSet loTypeId="urn:microsoft.com/office/officeart/2005/8/layout/pyramid3" loCatId="pyramid" qsTypeId="urn:microsoft.com/office/officeart/2005/8/quickstyle/3d2" qsCatId="3D" csTypeId="urn:microsoft.com/office/officeart/2005/8/colors/colorful2" csCatId="colorful" phldr="1"/>
      <dgm:spPr/>
    </dgm:pt>
    <dgm:pt modelId="{183C8793-0BC4-4670-8D4A-322A48A52B19}">
      <dgm:prSet phldrT="[Teksti]"/>
      <dgm:spPr/>
      <dgm:t>
        <a:bodyPr/>
        <a:lstStyle/>
        <a:p>
          <a:r>
            <a:rPr lang="fi-FI" dirty="0" smtClean="0"/>
            <a:t>9 Historia</a:t>
          </a:r>
          <a:endParaRPr lang="fi-FI" dirty="0"/>
        </a:p>
      </dgm:t>
    </dgm:pt>
    <dgm:pt modelId="{3D01570B-850A-4E3A-94DA-276EDE3F28F7}" type="parTrans" cxnId="{F58EB030-E2B4-4F95-A916-70DF976E068A}">
      <dgm:prSet/>
      <dgm:spPr/>
      <dgm:t>
        <a:bodyPr/>
        <a:lstStyle/>
        <a:p>
          <a:endParaRPr lang="fi-FI"/>
        </a:p>
      </dgm:t>
    </dgm:pt>
    <dgm:pt modelId="{B3FABA25-881D-4FF7-8760-2599EF519EA6}" type="sibTrans" cxnId="{F58EB030-E2B4-4F95-A916-70DF976E068A}">
      <dgm:prSet/>
      <dgm:spPr/>
      <dgm:t>
        <a:bodyPr/>
        <a:lstStyle/>
        <a:p>
          <a:endParaRPr lang="fi-FI"/>
        </a:p>
      </dgm:t>
    </dgm:pt>
    <dgm:pt modelId="{E70A9AA0-BEF3-4734-9D48-DD9A85BA13A2}">
      <dgm:prSet phldrT="[Teksti]"/>
      <dgm:spPr/>
      <dgm:t>
        <a:bodyPr/>
        <a:lstStyle/>
        <a:p>
          <a:r>
            <a:rPr lang="fi-FI" dirty="0" smtClean="0"/>
            <a:t>92 Suomen historia</a:t>
          </a:r>
          <a:endParaRPr lang="fi-FI" dirty="0"/>
        </a:p>
      </dgm:t>
    </dgm:pt>
    <dgm:pt modelId="{6254281F-BA42-48A8-8FEB-40A81FBFE089}" type="parTrans" cxnId="{EFF80E7D-C20F-4C15-93A9-B4836919AC22}">
      <dgm:prSet/>
      <dgm:spPr/>
      <dgm:t>
        <a:bodyPr/>
        <a:lstStyle/>
        <a:p>
          <a:endParaRPr lang="fi-FI"/>
        </a:p>
      </dgm:t>
    </dgm:pt>
    <dgm:pt modelId="{EB36EAEE-265F-4304-AB66-FD27ECBB5DE5}" type="sibTrans" cxnId="{EFF80E7D-C20F-4C15-93A9-B4836919AC22}">
      <dgm:prSet/>
      <dgm:spPr/>
      <dgm:t>
        <a:bodyPr/>
        <a:lstStyle/>
        <a:p>
          <a:endParaRPr lang="fi-FI"/>
        </a:p>
      </dgm:t>
    </dgm:pt>
    <dgm:pt modelId="{967CA8B4-17F2-48BF-A558-EFCB8BE39DF8}">
      <dgm:prSet phldrT="[Teksti]"/>
      <dgm:spPr/>
      <dgm:t>
        <a:bodyPr/>
        <a:lstStyle/>
        <a:p>
          <a:r>
            <a:rPr lang="fi-FI" dirty="0" smtClean="0"/>
            <a:t>92.8 Paikallishistoria</a:t>
          </a:r>
          <a:endParaRPr lang="fi-FI" dirty="0"/>
        </a:p>
      </dgm:t>
    </dgm:pt>
    <dgm:pt modelId="{C0E88FC7-B2AB-4AE8-969A-56D854F747F1}" type="parTrans" cxnId="{E821271A-E65D-49B6-B54A-19144F2712CC}">
      <dgm:prSet/>
      <dgm:spPr/>
      <dgm:t>
        <a:bodyPr/>
        <a:lstStyle/>
        <a:p>
          <a:endParaRPr lang="fi-FI"/>
        </a:p>
      </dgm:t>
    </dgm:pt>
    <dgm:pt modelId="{8820559F-BFAA-45ED-A599-F6DD3329D233}" type="sibTrans" cxnId="{E821271A-E65D-49B6-B54A-19144F2712CC}">
      <dgm:prSet/>
      <dgm:spPr/>
      <dgm:t>
        <a:bodyPr/>
        <a:lstStyle/>
        <a:p>
          <a:endParaRPr lang="fi-FI"/>
        </a:p>
      </dgm:t>
    </dgm:pt>
    <dgm:pt modelId="{AB66E72F-144F-4A91-AE2D-0DEF8FAFA07E}">
      <dgm:prSet phldrT="[Teksti]"/>
      <dgm:spPr/>
      <dgm:t>
        <a:bodyPr/>
        <a:lstStyle/>
        <a:p>
          <a:r>
            <a:rPr lang="fi-FI" dirty="0" smtClean="0"/>
            <a:t>92.87 Karjala</a:t>
          </a:r>
          <a:endParaRPr lang="fi-FI" dirty="0"/>
        </a:p>
      </dgm:t>
    </dgm:pt>
    <dgm:pt modelId="{313E7E33-27ED-4882-A817-77FDE8EDF05A}" type="parTrans" cxnId="{77DAB946-17D1-478E-8131-2B583CCD4858}">
      <dgm:prSet/>
      <dgm:spPr/>
      <dgm:t>
        <a:bodyPr/>
        <a:lstStyle/>
        <a:p>
          <a:endParaRPr lang="fi-FI"/>
        </a:p>
      </dgm:t>
    </dgm:pt>
    <dgm:pt modelId="{5D1C7A8E-A950-43C0-A769-D9BEA734C795}" type="sibTrans" cxnId="{77DAB946-17D1-478E-8131-2B583CCD4858}">
      <dgm:prSet/>
      <dgm:spPr/>
      <dgm:t>
        <a:bodyPr/>
        <a:lstStyle/>
        <a:p>
          <a:endParaRPr lang="fi-FI"/>
        </a:p>
      </dgm:t>
    </dgm:pt>
    <dgm:pt modelId="{160E4D49-9B2F-48AA-8C60-4D28E616EF1D}">
      <dgm:prSet phldrT="[Teksti]"/>
      <dgm:spPr/>
      <dgm:t>
        <a:bodyPr/>
        <a:lstStyle/>
        <a:p>
          <a:r>
            <a:rPr lang="fi-FI" dirty="0" smtClean="0"/>
            <a:t>92.875 Kymenlaakso</a:t>
          </a:r>
          <a:endParaRPr lang="fi-FI" dirty="0"/>
        </a:p>
      </dgm:t>
    </dgm:pt>
    <dgm:pt modelId="{009C3EBA-7AB9-4D9D-83DC-D4FA1DE857F3}" type="parTrans" cxnId="{0A49D7D1-1959-47C0-A88E-FE6BE66ED37E}">
      <dgm:prSet/>
      <dgm:spPr/>
      <dgm:t>
        <a:bodyPr/>
        <a:lstStyle/>
        <a:p>
          <a:endParaRPr lang="fi-FI"/>
        </a:p>
      </dgm:t>
    </dgm:pt>
    <dgm:pt modelId="{FD70D39D-17D7-4CCA-8AC3-1BF96A4B59DC}" type="sibTrans" cxnId="{0A49D7D1-1959-47C0-A88E-FE6BE66ED37E}">
      <dgm:prSet/>
      <dgm:spPr/>
      <dgm:t>
        <a:bodyPr/>
        <a:lstStyle/>
        <a:p>
          <a:endParaRPr lang="fi-FI"/>
        </a:p>
      </dgm:t>
    </dgm:pt>
    <dgm:pt modelId="{AC60E346-4615-4D74-BDC1-16878E5FD097}" type="pres">
      <dgm:prSet presAssocID="{847C80FA-D5DB-4917-8F5B-4DF300D4FEF8}" presName="Name0" presStyleCnt="0">
        <dgm:presLayoutVars>
          <dgm:dir/>
          <dgm:animLvl val="lvl"/>
          <dgm:resizeHandles val="exact"/>
        </dgm:presLayoutVars>
      </dgm:prSet>
      <dgm:spPr/>
    </dgm:pt>
    <dgm:pt modelId="{B5F7CDED-E7EA-43F3-B5E8-B4A5AADE6D7F}" type="pres">
      <dgm:prSet presAssocID="{183C8793-0BC4-4670-8D4A-322A48A52B19}" presName="Name8" presStyleCnt="0"/>
      <dgm:spPr/>
    </dgm:pt>
    <dgm:pt modelId="{2F4FC739-4BAD-4F1D-A2EF-4B8CB60E2A9E}" type="pres">
      <dgm:prSet presAssocID="{183C8793-0BC4-4670-8D4A-322A48A52B1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D4E23EB-03DA-4E5E-8B07-D436637F7004}" type="pres">
      <dgm:prSet presAssocID="{183C8793-0BC4-4670-8D4A-322A48A52B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012E15-D6DE-4D92-8A05-B5D7B7335460}" type="pres">
      <dgm:prSet presAssocID="{E70A9AA0-BEF3-4734-9D48-DD9A85BA13A2}" presName="Name8" presStyleCnt="0"/>
      <dgm:spPr/>
    </dgm:pt>
    <dgm:pt modelId="{3AD1885C-ABFC-4CA4-955A-A431ECDDCFC3}" type="pres">
      <dgm:prSet presAssocID="{E70A9AA0-BEF3-4734-9D48-DD9A85BA13A2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8918AE-0328-4EBB-8F9A-5208F8EF0BE3}" type="pres">
      <dgm:prSet presAssocID="{E70A9AA0-BEF3-4734-9D48-DD9A85BA13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0E265F0-50C9-43DA-B380-8B22B732433C}" type="pres">
      <dgm:prSet presAssocID="{967CA8B4-17F2-48BF-A558-EFCB8BE39DF8}" presName="Name8" presStyleCnt="0"/>
      <dgm:spPr/>
    </dgm:pt>
    <dgm:pt modelId="{F74BBD49-3ABB-4E37-8F39-DDCBB152D69A}" type="pres">
      <dgm:prSet presAssocID="{967CA8B4-17F2-48BF-A558-EFCB8BE39DF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00701A-D42D-4679-8FC8-73516452BFDA}" type="pres">
      <dgm:prSet presAssocID="{967CA8B4-17F2-48BF-A558-EFCB8BE39D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A30C79-F403-49C2-AA19-4BAA4A8F3C87}" type="pres">
      <dgm:prSet presAssocID="{AB66E72F-144F-4A91-AE2D-0DEF8FAFA07E}" presName="Name8" presStyleCnt="0"/>
      <dgm:spPr/>
    </dgm:pt>
    <dgm:pt modelId="{43C982D0-D108-4FB7-AD50-AEA8B7EC665E}" type="pres">
      <dgm:prSet presAssocID="{AB66E72F-144F-4A91-AE2D-0DEF8FAFA07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32EFC9-858C-4687-90FC-B9AF64300694}" type="pres">
      <dgm:prSet presAssocID="{AB66E72F-144F-4A91-AE2D-0DEF8FAFA0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05AD369-CE8A-4D1A-BE49-77558F2106BB}" type="pres">
      <dgm:prSet presAssocID="{160E4D49-9B2F-48AA-8C60-4D28E616EF1D}" presName="Name8" presStyleCnt="0"/>
      <dgm:spPr/>
    </dgm:pt>
    <dgm:pt modelId="{6AD21EB8-97FB-4C62-BE09-C0E2878E970A}" type="pres">
      <dgm:prSet presAssocID="{160E4D49-9B2F-48AA-8C60-4D28E616EF1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267C74-49A2-41B8-A512-247F1419677F}" type="pres">
      <dgm:prSet presAssocID="{160E4D49-9B2F-48AA-8C60-4D28E616EF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481DFD4-D967-48BC-806B-0F8083A1EBE1}" type="presOf" srcId="{160E4D49-9B2F-48AA-8C60-4D28E616EF1D}" destId="{EF267C74-49A2-41B8-A512-247F1419677F}" srcOrd="1" destOrd="0" presId="urn:microsoft.com/office/officeart/2005/8/layout/pyramid3"/>
    <dgm:cxn modelId="{36861677-3924-4E8E-B4D7-C47D65B96270}" type="presOf" srcId="{183C8793-0BC4-4670-8D4A-322A48A52B19}" destId="{1D4E23EB-03DA-4E5E-8B07-D436637F7004}" srcOrd="1" destOrd="0" presId="urn:microsoft.com/office/officeart/2005/8/layout/pyramid3"/>
    <dgm:cxn modelId="{01161791-BB9E-4E47-AE87-96304E1903E6}" type="presOf" srcId="{847C80FA-D5DB-4917-8F5B-4DF300D4FEF8}" destId="{AC60E346-4615-4D74-BDC1-16878E5FD097}" srcOrd="0" destOrd="0" presId="urn:microsoft.com/office/officeart/2005/8/layout/pyramid3"/>
    <dgm:cxn modelId="{77DAB946-17D1-478E-8131-2B583CCD4858}" srcId="{847C80FA-D5DB-4917-8F5B-4DF300D4FEF8}" destId="{AB66E72F-144F-4A91-AE2D-0DEF8FAFA07E}" srcOrd="3" destOrd="0" parTransId="{313E7E33-27ED-4882-A817-77FDE8EDF05A}" sibTransId="{5D1C7A8E-A950-43C0-A769-D9BEA734C795}"/>
    <dgm:cxn modelId="{B6EB59E8-A2FC-41C7-B876-E8EFF9E408DE}" type="presOf" srcId="{183C8793-0BC4-4670-8D4A-322A48A52B19}" destId="{2F4FC739-4BAD-4F1D-A2EF-4B8CB60E2A9E}" srcOrd="0" destOrd="0" presId="urn:microsoft.com/office/officeart/2005/8/layout/pyramid3"/>
    <dgm:cxn modelId="{6C9574A9-4088-4592-8AEC-403E99071FEC}" type="presOf" srcId="{E70A9AA0-BEF3-4734-9D48-DD9A85BA13A2}" destId="{3AD1885C-ABFC-4CA4-955A-A431ECDDCFC3}" srcOrd="0" destOrd="0" presId="urn:microsoft.com/office/officeart/2005/8/layout/pyramid3"/>
    <dgm:cxn modelId="{3FD8D581-90F3-4544-B313-5AE04597C1AC}" type="presOf" srcId="{E70A9AA0-BEF3-4734-9D48-DD9A85BA13A2}" destId="{388918AE-0328-4EBB-8F9A-5208F8EF0BE3}" srcOrd="1" destOrd="0" presId="urn:microsoft.com/office/officeart/2005/8/layout/pyramid3"/>
    <dgm:cxn modelId="{F58EB030-E2B4-4F95-A916-70DF976E068A}" srcId="{847C80FA-D5DB-4917-8F5B-4DF300D4FEF8}" destId="{183C8793-0BC4-4670-8D4A-322A48A52B19}" srcOrd="0" destOrd="0" parTransId="{3D01570B-850A-4E3A-94DA-276EDE3F28F7}" sibTransId="{B3FABA25-881D-4FF7-8760-2599EF519EA6}"/>
    <dgm:cxn modelId="{E4CDC661-EEDB-472B-B6E5-F8833AB83FE4}" type="presOf" srcId="{967CA8B4-17F2-48BF-A558-EFCB8BE39DF8}" destId="{AC00701A-D42D-4679-8FC8-73516452BFDA}" srcOrd="1" destOrd="0" presId="urn:microsoft.com/office/officeart/2005/8/layout/pyramid3"/>
    <dgm:cxn modelId="{E821271A-E65D-49B6-B54A-19144F2712CC}" srcId="{847C80FA-D5DB-4917-8F5B-4DF300D4FEF8}" destId="{967CA8B4-17F2-48BF-A558-EFCB8BE39DF8}" srcOrd="2" destOrd="0" parTransId="{C0E88FC7-B2AB-4AE8-969A-56D854F747F1}" sibTransId="{8820559F-BFAA-45ED-A599-F6DD3329D233}"/>
    <dgm:cxn modelId="{DA5C3CF0-8A57-45D3-B1DC-437474AD5CE0}" type="presOf" srcId="{160E4D49-9B2F-48AA-8C60-4D28E616EF1D}" destId="{6AD21EB8-97FB-4C62-BE09-C0E2878E970A}" srcOrd="0" destOrd="0" presId="urn:microsoft.com/office/officeart/2005/8/layout/pyramid3"/>
    <dgm:cxn modelId="{0A49D7D1-1959-47C0-A88E-FE6BE66ED37E}" srcId="{847C80FA-D5DB-4917-8F5B-4DF300D4FEF8}" destId="{160E4D49-9B2F-48AA-8C60-4D28E616EF1D}" srcOrd="4" destOrd="0" parTransId="{009C3EBA-7AB9-4D9D-83DC-D4FA1DE857F3}" sibTransId="{FD70D39D-17D7-4CCA-8AC3-1BF96A4B59DC}"/>
    <dgm:cxn modelId="{EFF80E7D-C20F-4C15-93A9-B4836919AC22}" srcId="{847C80FA-D5DB-4917-8F5B-4DF300D4FEF8}" destId="{E70A9AA0-BEF3-4734-9D48-DD9A85BA13A2}" srcOrd="1" destOrd="0" parTransId="{6254281F-BA42-48A8-8FEB-40A81FBFE089}" sibTransId="{EB36EAEE-265F-4304-AB66-FD27ECBB5DE5}"/>
    <dgm:cxn modelId="{4F47C6DE-C679-4D53-9074-1E9B49059404}" type="presOf" srcId="{AB66E72F-144F-4A91-AE2D-0DEF8FAFA07E}" destId="{43C982D0-D108-4FB7-AD50-AEA8B7EC665E}" srcOrd="0" destOrd="0" presId="urn:microsoft.com/office/officeart/2005/8/layout/pyramid3"/>
    <dgm:cxn modelId="{C52291DB-A7E2-4121-9D0C-94C1359A063D}" type="presOf" srcId="{967CA8B4-17F2-48BF-A558-EFCB8BE39DF8}" destId="{F74BBD49-3ABB-4E37-8F39-DDCBB152D69A}" srcOrd="0" destOrd="0" presId="urn:microsoft.com/office/officeart/2005/8/layout/pyramid3"/>
    <dgm:cxn modelId="{F50D4A4A-DF5E-4E58-AF02-F70C3DFA18FD}" type="presOf" srcId="{AB66E72F-144F-4A91-AE2D-0DEF8FAFA07E}" destId="{4E32EFC9-858C-4687-90FC-B9AF64300694}" srcOrd="1" destOrd="0" presId="urn:microsoft.com/office/officeart/2005/8/layout/pyramid3"/>
    <dgm:cxn modelId="{A326767C-8EE3-400B-BD2F-894BCB0A063A}" type="presParOf" srcId="{AC60E346-4615-4D74-BDC1-16878E5FD097}" destId="{B5F7CDED-E7EA-43F3-B5E8-B4A5AADE6D7F}" srcOrd="0" destOrd="0" presId="urn:microsoft.com/office/officeart/2005/8/layout/pyramid3"/>
    <dgm:cxn modelId="{BB959459-E9C7-41FA-A2CD-29A2C8D91D64}" type="presParOf" srcId="{B5F7CDED-E7EA-43F3-B5E8-B4A5AADE6D7F}" destId="{2F4FC739-4BAD-4F1D-A2EF-4B8CB60E2A9E}" srcOrd="0" destOrd="0" presId="urn:microsoft.com/office/officeart/2005/8/layout/pyramid3"/>
    <dgm:cxn modelId="{5682F0B7-9A57-4F3C-B373-6EC1D2C673B2}" type="presParOf" srcId="{B5F7CDED-E7EA-43F3-B5E8-B4A5AADE6D7F}" destId="{1D4E23EB-03DA-4E5E-8B07-D436637F7004}" srcOrd="1" destOrd="0" presId="urn:microsoft.com/office/officeart/2005/8/layout/pyramid3"/>
    <dgm:cxn modelId="{A07D4ECC-C053-4F6B-9A72-E7F52A9B4487}" type="presParOf" srcId="{AC60E346-4615-4D74-BDC1-16878E5FD097}" destId="{E0012E15-D6DE-4D92-8A05-B5D7B7335460}" srcOrd="1" destOrd="0" presId="urn:microsoft.com/office/officeart/2005/8/layout/pyramid3"/>
    <dgm:cxn modelId="{FFF4F2FF-3C87-464C-9342-E583914E87FF}" type="presParOf" srcId="{E0012E15-D6DE-4D92-8A05-B5D7B7335460}" destId="{3AD1885C-ABFC-4CA4-955A-A431ECDDCFC3}" srcOrd="0" destOrd="0" presId="urn:microsoft.com/office/officeart/2005/8/layout/pyramid3"/>
    <dgm:cxn modelId="{36FF391A-B739-4094-8E1A-1F5168F54D51}" type="presParOf" srcId="{E0012E15-D6DE-4D92-8A05-B5D7B7335460}" destId="{388918AE-0328-4EBB-8F9A-5208F8EF0BE3}" srcOrd="1" destOrd="0" presId="urn:microsoft.com/office/officeart/2005/8/layout/pyramid3"/>
    <dgm:cxn modelId="{6544A3A6-B894-45B6-B56E-EB4515EC52CA}" type="presParOf" srcId="{AC60E346-4615-4D74-BDC1-16878E5FD097}" destId="{90E265F0-50C9-43DA-B380-8B22B732433C}" srcOrd="2" destOrd="0" presId="urn:microsoft.com/office/officeart/2005/8/layout/pyramid3"/>
    <dgm:cxn modelId="{B95DDF07-D70C-4466-991A-CCC2E2843137}" type="presParOf" srcId="{90E265F0-50C9-43DA-B380-8B22B732433C}" destId="{F74BBD49-3ABB-4E37-8F39-DDCBB152D69A}" srcOrd="0" destOrd="0" presId="urn:microsoft.com/office/officeart/2005/8/layout/pyramid3"/>
    <dgm:cxn modelId="{AF15D919-2E0F-4F24-825B-90378C70EC10}" type="presParOf" srcId="{90E265F0-50C9-43DA-B380-8B22B732433C}" destId="{AC00701A-D42D-4679-8FC8-73516452BFDA}" srcOrd="1" destOrd="0" presId="urn:microsoft.com/office/officeart/2005/8/layout/pyramid3"/>
    <dgm:cxn modelId="{6DCE080D-46E8-4D8A-AC03-D033CE7227AD}" type="presParOf" srcId="{AC60E346-4615-4D74-BDC1-16878E5FD097}" destId="{64A30C79-F403-49C2-AA19-4BAA4A8F3C87}" srcOrd="3" destOrd="0" presId="urn:microsoft.com/office/officeart/2005/8/layout/pyramid3"/>
    <dgm:cxn modelId="{65C8BB18-DF47-4083-8A4C-63D914D509D9}" type="presParOf" srcId="{64A30C79-F403-49C2-AA19-4BAA4A8F3C87}" destId="{43C982D0-D108-4FB7-AD50-AEA8B7EC665E}" srcOrd="0" destOrd="0" presId="urn:microsoft.com/office/officeart/2005/8/layout/pyramid3"/>
    <dgm:cxn modelId="{71CFCD96-7922-474E-835C-5BAA89A82F7C}" type="presParOf" srcId="{64A30C79-F403-49C2-AA19-4BAA4A8F3C87}" destId="{4E32EFC9-858C-4687-90FC-B9AF64300694}" srcOrd="1" destOrd="0" presId="urn:microsoft.com/office/officeart/2005/8/layout/pyramid3"/>
    <dgm:cxn modelId="{4B21E893-7DBC-4750-8D2C-75105BBC3710}" type="presParOf" srcId="{AC60E346-4615-4D74-BDC1-16878E5FD097}" destId="{105AD369-CE8A-4D1A-BE49-77558F2106BB}" srcOrd="4" destOrd="0" presId="urn:microsoft.com/office/officeart/2005/8/layout/pyramid3"/>
    <dgm:cxn modelId="{0F35C388-6231-4EB6-A517-CC1F225F471D}" type="presParOf" srcId="{105AD369-CE8A-4D1A-BE49-77558F2106BB}" destId="{6AD21EB8-97FB-4C62-BE09-C0E2878E970A}" srcOrd="0" destOrd="0" presId="urn:microsoft.com/office/officeart/2005/8/layout/pyramid3"/>
    <dgm:cxn modelId="{ACC9C358-9380-4064-B672-F728928909EF}" type="presParOf" srcId="{105AD369-CE8A-4D1A-BE49-77558F2106BB}" destId="{EF267C74-49A2-41B8-A512-247F1419677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3B799-84F2-4C8D-BCE1-286ABFDC5A7D}" type="doc">
      <dgm:prSet loTypeId="urn:microsoft.com/office/officeart/2005/8/layout/pyramid3" loCatId="pyramid" qsTypeId="urn:microsoft.com/office/officeart/2005/8/quickstyle/3d1" qsCatId="3D" csTypeId="urn:microsoft.com/office/officeart/2005/8/colors/colorful2" csCatId="colorful" phldr="1"/>
      <dgm:spPr/>
    </dgm:pt>
    <dgm:pt modelId="{643104E8-B435-4E10-95A6-8AB52E6D5C4E}">
      <dgm:prSet phldrT="[Teksti]"/>
      <dgm:spPr/>
      <dgm:t>
        <a:bodyPr/>
        <a:lstStyle/>
        <a:p>
          <a:r>
            <a:rPr lang="fi-FI" dirty="0" smtClean="0"/>
            <a:t>7 Taiteet. Liikunta</a:t>
          </a:r>
        </a:p>
      </dgm:t>
    </dgm:pt>
    <dgm:pt modelId="{38DB2ECB-C41B-44AA-ADBE-8135A410AF92}" type="parTrans" cxnId="{AB78D734-9EEB-4B85-AC3B-18062E23E40E}">
      <dgm:prSet/>
      <dgm:spPr/>
      <dgm:t>
        <a:bodyPr/>
        <a:lstStyle/>
        <a:p>
          <a:endParaRPr lang="fi-FI"/>
        </a:p>
      </dgm:t>
    </dgm:pt>
    <dgm:pt modelId="{806F3257-7D71-4351-A1E9-968949AD7BC5}" type="sibTrans" cxnId="{AB78D734-9EEB-4B85-AC3B-18062E23E40E}">
      <dgm:prSet/>
      <dgm:spPr/>
      <dgm:t>
        <a:bodyPr/>
        <a:lstStyle/>
        <a:p>
          <a:endParaRPr lang="fi-FI"/>
        </a:p>
      </dgm:t>
    </dgm:pt>
    <dgm:pt modelId="{3AAD1E73-C8CC-4868-B2FB-7EC1989E99A4}">
      <dgm:prSet phldrT="[Teksti]"/>
      <dgm:spPr/>
      <dgm:t>
        <a:bodyPr/>
        <a:lstStyle/>
        <a:p>
          <a:r>
            <a:rPr lang="fi-FI" dirty="0" smtClean="0"/>
            <a:t>78 Musiikki</a:t>
          </a:r>
          <a:endParaRPr lang="fi-FI" dirty="0"/>
        </a:p>
      </dgm:t>
    </dgm:pt>
    <dgm:pt modelId="{8A42CDAC-4B67-439F-A054-FDF87BBF3932}" type="parTrans" cxnId="{B00A64FE-7AED-4DA1-A2FD-7D48629692D0}">
      <dgm:prSet/>
      <dgm:spPr/>
      <dgm:t>
        <a:bodyPr/>
        <a:lstStyle/>
        <a:p>
          <a:endParaRPr lang="fi-FI"/>
        </a:p>
      </dgm:t>
    </dgm:pt>
    <dgm:pt modelId="{BA17A992-1D95-480F-8822-06DE4B667032}" type="sibTrans" cxnId="{B00A64FE-7AED-4DA1-A2FD-7D48629692D0}">
      <dgm:prSet/>
      <dgm:spPr/>
      <dgm:t>
        <a:bodyPr/>
        <a:lstStyle/>
        <a:p>
          <a:endParaRPr lang="fi-FI"/>
        </a:p>
      </dgm:t>
    </dgm:pt>
    <dgm:pt modelId="{447816FA-8A73-411E-8CCD-E42D386B7507}">
      <dgm:prSet phldrT="[Teksti]"/>
      <dgm:spPr/>
      <dgm:t>
        <a:bodyPr/>
        <a:lstStyle/>
        <a:p>
          <a:r>
            <a:rPr lang="fi-FI" dirty="0" smtClean="0"/>
            <a:t>78.8 Puhallinsoitinmusiikki. Lyömäsoitinmusiikki. Muilla soittimilla esitetty musiikki. </a:t>
          </a:r>
          <a:r>
            <a:rPr lang="fi-FI" dirty="0" err="1" smtClean="0"/>
            <a:t>Elektroakustinen</a:t>
          </a:r>
          <a:r>
            <a:rPr lang="fi-FI" dirty="0" smtClean="0"/>
            <a:t> musiikki. Musiikkikulttuurien sulautumat. Populaarimusiikki. </a:t>
          </a:r>
          <a:endParaRPr lang="fi-FI" dirty="0"/>
        </a:p>
      </dgm:t>
    </dgm:pt>
    <dgm:pt modelId="{4D2541BF-299F-4DA5-A104-69B73C0F4DD4}" type="parTrans" cxnId="{2CC651E9-0DF4-4D0F-A5E1-414D343874F3}">
      <dgm:prSet/>
      <dgm:spPr/>
      <dgm:t>
        <a:bodyPr/>
        <a:lstStyle/>
        <a:p>
          <a:endParaRPr lang="fi-FI"/>
        </a:p>
      </dgm:t>
    </dgm:pt>
    <dgm:pt modelId="{3E9A8E4D-5912-4E63-8636-1EEC606223C4}" type="sibTrans" cxnId="{2CC651E9-0DF4-4D0F-A5E1-414D343874F3}">
      <dgm:prSet/>
      <dgm:spPr/>
      <dgm:t>
        <a:bodyPr/>
        <a:lstStyle/>
        <a:p>
          <a:endParaRPr lang="fi-FI"/>
        </a:p>
      </dgm:t>
    </dgm:pt>
    <dgm:pt modelId="{B7092E9C-F598-4CEB-9517-6769EC057FD7}">
      <dgm:prSet phldrT="[Teksti]"/>
      <dgm:spPr/>
      <dgm:t>
        <a:bodyPr/>
        <a:lstStyle/>
        <a:p>
          <a:r>
            <a:rPr lang="fi-FI" dirty="0" smtClean="0"/>
            <a:t>78.89 Musiikkikulttuurien sulautumat. Populaarimusiikki</a:t>
          </a:r>
          <a:endParaRPr lang="fi-FI" dirty="0"/>
        </a:p>
      </dgm:t>
    </dgm:pt>
    <dgm:pt modelId="{1A9E51A4-FACF-486A-9483-F4A91F15D26E}" type="parTrans" cxnId="{D10DA171-1B39-4DBB-9405-D22C42F09088}">
      <dgm:prSet/>
      <dgm:spPr/>
      <dgm:t>
        <a:bodyPr/>
        <a:lstStyle/>
        <a:p>
          <a:endParaRPr lang="fi-FI"/>
        </a:p>
      </dgm:t>
    </dgm:pt>
    <dgm:pt modelId="{F3FCF860-8C5B-4AE4-85C0-BCA992CB213C}" type="sibTrans" cxnId="{D10DA171-1B39-4DBB-9405-D22C42F09088}">
      <dgm:prSet/>
      <dgm:spPr/>
      <dgm:t>
        <a:bodyPr/>
        <a:lstStyle/>
        <a:p>
          <a:endParaRPr lang="fi-FI"/>
        </a:p>
      </dgm:t>
    </dgm:pt>
    <dgm:pt modelId="{7B96BFB0-DBEA-404B-AEB6-FDBC4172DA56}">
      <dgm:prSet phldrT="[Teksti]"/>
      <dgm:spPr/>
      <dgm:t>
        <a:bodyPr/>
        <a:lstStyle/>
        <a:p>
          <a:r>
            <a:rPr lang="fi-FI" dirty="0" smtClean="0"/>
            <a:t>78.891 Populaarimusiikki</a:t>
          </a:r>
        </a:p>
      </dgm:t>
    </dgm:pt>
    <dgm:pt modelId="{BFBA3BFF-4D68-491F-979A-739EC216CD2A}" type="parTrans" cxnId="{F9B8F238-E5B4-414D-BAE7-1BA0B6D1DF19}">
      <dgm:prSet/>
      <dgm:spPr/>
      <dgm:t>
        <a:bodyPr/>
        <a:lstStyle/>
        <a:p>
          <a:endParaRPr lang="fi-FI"/>
        </a:p>
      </dgm:t>
    </dgm:pt>
    <dgm:pt modelId="{CE0CCF34-4163-4AE6-859A-58A4688CA83B}" type="sibTrans" cxnId="{F9B8F238-E5B4-414D-BAE7-1BA0B6D1DF19}">
      <dgm:prSet/>
      <dgm:spPr/>
      <dgm:t>
        <a:bodyPr/>
        <a:lstStyle/>
        <a:p>
          <a:endParaRPr lang="fi-FI"/>
        </a:p>
      </dgm:t>
    </dgm:pt>
    <dgm:pt modelId="{669E6F45-949A-494E-B14B-31677954CB58}">
      <dgm:prSet phldrT="[Teksti]"/>
      <dgm:spPr/>
      <dgm:t>
        <a:bodyPr/>
        <a:lstStyle/>
        <a:p>
          <a:r>
            <a:rPr lang="fi-FI" dirty="0" smtClean="0"/>
            <a:t>78.8911 Rock</a:t>
          </a:r>
        </a:p>
      </dgm:t>
    </dgm:pt>
    <dgm:pt modelId="{63D85BE9-A48B-4F59-A0A1-5618461973AE}" type="parTrans" cxnId="{E2984920-AA4C-491C-BC57-631A27F6263F}">
      <dgm:prSet/>
      <dgm:spPr/>
      <dgm:t>
        <a:bodyPr/>
        <a:lstStyle/>
        <a:p>
          <a:endParaRPr lang="fi-FI"/>
        </a:p>
      </dgm:t>
    </dgm:pt>
    <dgm:pt modelId="{F524FCCA-A7D9-40B3-9F05-B4E37B5B696E}" type="sibTrans" cxnId="{E2984920-AA4C-491C-BC57-631A27F6263F}">
      <dgm:prSet/>
      <dgm:spPr/>
      <dgm:t>
        <a:bodyPr/>
        <a:lstStyle/>
        <a:p>
          <a:endParaRPr lang="fi-FI"/>
        </a:p>
      </dgm:t>
    </dgm:pt>
    <dgm:pt modelId="{3790D97D-2A9D-4EFF-BCB9-955973DDABC2}">
      <dgm:prSet phldrT="[Teksti]"/>
      <dgm:spPr/>
      <dgm:t>
        <a:bodyPr/>
        <a:lstStyle/>
        <a:p>
          <a:r>
            <a:rPr lang="fi-FI" dirty="0" smtClean="0"/>
            <a:t>78.89112 </a:t>
          </a:r>
          <a:r>
            <a:rPr lang="fi-FI" dirty="0" err="1" smtClean="0"/>
            <a:t>Hard</a:t>
          </a:r>
          <a:r>
            <a:rPr lang="fi-FI" dirty="0" smtClean="0"/>
            <a:t> rock. Heavy rock</a:t>
          </a:r>
        </a:p>
      </dgm:t>
    </dgm:pt>
    <dgm:pt modelId="{12B9E917-3424-41C5-90C9-FEA340A809A0}" type="parTrans" cxnId="{CC67F1C4-308F-42C0-866D-459604670EF7}">
      <dgm:prSet/>
      <dgm:spPr/>
      <dgm:t>
        <a:bodyPr/>
        <a:lstStyle/>
        <a:p>
          <a:endParaRPr lang="fi-FI"/>
        </a:p>
      </dgm:t>
    </dgm:pt>
    <dgm:pt modelId="{8CE28CC4-9F73-43B0-BFF0-37BA9C4BCAF9}" type="sibTrans" cxnId="{CC67F1C4-308F-42C0-866D-459604670EF7}">
      <dgm:prSet/>
      <dgm:spPr/>
      <dgm:t>
        <a:bodyPr/>
        <a:lstStyle/>
        <a:p>
          <a:endParaRPr lang="fi-FI"/>
        </a:p>
      </dgm:t>
    </dgm:pt>
    <dgm:pt modelId="{DFDB8D67-3C92-40D3-B264-94712E461FFB}" type="pres">
      <dgm:prSet presAssocID="{0913B799-84F2-4C8D-BCE1-286ABFDC5A7D}" presName="Name0" presStyleCnt="0">
        <dgm:presLayoutVars>
          <dgm:dir/>
          <dgm:animLvl val="lvl"/>
          <dgm:resizeHandles val="exact"/>
        </dgm:presLayoutVars>
      </dgm:prSet>
      <dgm:spPr/>
    </dgm:pt>
    <dgm:pt modelId="{5E330989-FBAF-435E-8748-7CBDC5E8E941}" type="pres">
      <dgm:prSet presAssocID="{643104E8-B435-4E10-95A6-8AB52E6D5C4E}" presName="Name8" presStyleCnt="0"/>
      <dgm:spPr/>
    </dgm:pt>
    <dgm:pt modelId="{9818CF2E-35EA-4980-A4A4-B349FA51FB5E}" type="pres">
      <dgm:prSet presAssocID="{643104E8-B435-4E10-95A6-8AB52E6D5C4E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58820AA-17CB-41DD-A9DB-00657206DCFF}" type="pres">
      <dgm:prSet presAssocID="{643104E8-B435-4E10-95A6-8AB52E6D5C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170004-5F94-45D1-AFAB-855B6F0D58D1}" type="pres">
      <dgm:prSet presAssocID="{3AAD1E73-C8CC-4868-B2FB-7EC1989E99A4}" presName="Name8" presStyleCnt="0"/>
      <dgm:spPr/>
    </dgm:pt>
    <dgm:pt modelId="{871199BF-2DE9-4F39-8B68-A60A47BE530C}" type="pres">
      <dgm:prSet presAssocID="{3AAD1E73-C8CC-4868-B2FB-7EC1989E99A4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B9DB97-89AE-40E0-91D7-0647F1164DFA}" type="pres">
      <dgm:prSet presAssocID="{3AAD1E73-C8CC-4868-B2FB-7EC1989E99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C61730-4CE4-4A43-B29D-9D47EEB5B348}" type="pres">
      <dgm:prSet presAssocID="{447816FA-8A73-411E-8CCD-E42D386B7507}" presName="Name8" presStyleCnt="0"/>
      <dgm:spPr/>
    </dgm:pt>
    <dgm:pt modelId="{CD63F9F4-BF0C-46B6-AFFC-85AAF4CFD844}" type="pres">
      <dgm:prSet presAssocID="{447816FA-8A73-411E-8CCD-E42D386B7507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683024-B288-4B49-9B39-9A9F36BE98A5}" type="pres">
      <dgm:prSet presAssocID="{447816FA-8A73-411E-8CCD-E42D386B75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81E520E-8595-49C0-8E78-9312DA5F8BDC}" type="pres">
      <dgm:prSet presAssocID="{B7092E9C-F598-4CEB-9517-6769EC057FD7}" presName="Name8" presStyleCnt="0"/>
      <dgm:spPr/>
    </dgm:pt>
    <dgm:pt modelId="{530092C5-C8B6-4A57-9137-14EC19471AC2}" type="pres">
      <dgm:prSet presAssocID="{B7092E9C-F598-4CEB-9517-6769EC057FD7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1BABA9-BD30-4541-A847-0268A3CB2C8D}" type="pres">
      <dgm:prSet presAssocID="{B7092E9C-F598-4CEB-9517-6769EC057F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AAE197-4C57-499C-9CB7-D3FBB7B63E31}" type="pres">
      <dgm:prSet presAssocID="{7B96BFB0-DBEA-404B-AEB6-FDBC4172DA56}" presName="Name8" presStyleCnt="0"/>
      <dgm:spPr/>
    </dgm:pt>
    <dgm:pt modelId="{B8688A28-B70D-41BE-9ED1-36352D4CD9BC}" type="pres">
      <dgm:prSet presAssocID="{7B96BFB0-DBEA-404B-AEB6-FDBC4172DA56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3D1483A-E41E-4E67-8122-A05CDDAE8EC9}" type="pres">
      <dgm:prSet presAssocID="{7B96BFB0-DBEA-404B-AEB6-FDBC4172DA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69A043-F363-4C9B-A8AF-5241C3932098}" type="pres">
      <dgm:prSet presAssocID="{669E6F45-949A-494E-B14B-31677954CB58}" presName="Name8" presStyleCnt="0"/>
      <dgm:spPr/>
    </dgm:pt>
    <dgm:pt modelId="{9CE0A2BB-1A1E-431C-AC52-0E3877CF0E8C}" type="pres">
      <dgm:prSet presAssocID="{669E6F45-949A-494E-B14B-31677954CB58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5853287-6D0A-4E8F-9028-CB59EB9C3250}" type="pres">
      <dgm:prSet presAssocID="{669E6F45-949A-494E-B14B-31677954CB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B7AB79-25D8-4E40-930A-90D6AC70790A}" type="pres">
      <dgm:prSet presAssocID="{3790D97D-2A9D-4EFF-BCB9-955973DDABC2}" presName="Name8" presStyleCnt="0"/>
      <dgm:spPr/>
    </dgm:pt>
    <dgm:pt modelId="{9EABB03C-59AF-4B7A-8046-8C6B47FC3BA4}" type="pres">
      <dgm:prSet presAssocID="{3790D97D-2A9D-4EFF-BCB9-955973DDABC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0E783E-74D4-4950-B179-4B40487B73CF}" type="pres">
      <dgm:prSet presAssocID="{3790D97D-2A9D-4EFF-BCB9-955973DDAB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767A4C0-6353-4245-A1B6-46A9BCF39FFE}" type="presOf" srcId="{7B96BFB0-DBEA-404B-AEB6-FDBC4172DA56}" destId="{B8688A28-B70D-41BE-9ED1-36352D4CD9BC}" srcOrd="0" destOrd="0" presId="urn:microsoft.com/office/officeart/2005/8/layout/pyramid3"/>
    <dgm:cxn modelId="{EDD99ADA-0A67-4D30-8905-BDE7060C827E}" type="presOf" srcId="{643104E8-B435-4E10-95A6-8AB52E6D5C4E}" destId="{9818CF2E-35EA-4980-A4A4-B349FA51FB5E}" srcOrd="0" destOrd="0" presId="urn:microsoft.com/office/officeart/2005/8/layout/pyramid3"/>
    <dgm:cxn modelId="{E1C9BC8C-D243-4093-B69D-CD20AD13B664}" type="presOf" srcId="{3790D97D-2A9D-4EFF-BCB9-955973DDABC2}" destId="{9EABB03C-59AF-4B7A-8046-8C6B47FC3BA4}" srcOrd="0" destOrd="0" presId="urn:microsoft.com/office/officeart/2005/8/layout/pyramid3"/>
    <dgm:cxn modelId="{2E803C81-F428-475D-91E4-41ED0369D065}" type="presOf" srcId="{447816FA-8A73-411E-8CCD-E42D386B7507}" destId="{CD63F9F4-BF0C-46B6-AFFC-85AAF4CFD844}" srcOrd="0" destOrd="0" presId="urn:microsoft.com/office/officeart/2005/8/layout/pyramid3"/>
    <dgm:cxn modelId="{870D609F-7082-4A74-B3D5-A4359C28E5F2}" type="presOf" srcId="{3AAD1E73-C8CC-4868-B2FB-7EC1989E99A4}" destId="{871199BF-2DE9-4F39-8B68-A60A47BE530C}" srcOrd="0" destOrd="0" presId="urn:microsoft.com/office/officeart/2005/8/layout/pyramid3"/>
    <dgm:cxn modelId="{1B7A1F14-E3D6-4CA1-A738-85C6178AB510}" type="presOf" srcId="{7B96BFB0-DBEA-404B-AEB6-FDBC4172DA56}" destId="{A3D1483A-E41E-4E67-8122-A05CDDAE8EC9}" srcOrd="1" destOrd="0" presId="urn:microsoft.com/office/officeart/2005/8/layout/pyramid3"/>
    <dgm:cxn modelId="{B00A64FE-7AED-4DA1-A2FD-7D48629692D0}" srcId="{0913B799-84F2-4C8D-BCE1-286ABFDC5A7D}" destId="{3AAD1E73-C8CC-4868-B2FB-7EC1989E99A4}" srcOrd="1" destOrd="0" parTransId="{8A42CDAC-4B67-439F-A054-FDF87BBF3932}" sibTransId="{BA17A992-1D95-480F-8822-06DE4B667032}"/>
    <dgm:cxn modelId="{52B93377-7C4A-4BA2-905F-5770379A51DD}" type="presOf" srcId="{669E6F45-949A-494E-B14B-31677954CB58}" destId="{9CE0A2BB-1A1E-431C-AC52-0E3877CF0E8C}" srcOrd="0" destOrd="0" presId="urn:microsoft.com/office/officeart/2005/8/layout/pyramid3"/>
    <dgm:cxn modelId="{D10DA171-1B39-4DBB-9405-D22C42F09088}" srcId="{0913B799-84F2-4C8D-BCE1-286ABFDC5A7D}" destId="{B7092E9C-F598-4CEB-9517-6769EC057FD7}" srcOrd="3" destOrd="0" parTransId="{1A9E51A4-FACF-486A-9483-F4A91F15D26E}" sibTransId="{F3FCF860-8C5B-4AE4-85C0-BCA992CB213C}"/>
    <dgm:cxn modelId="{A0839D92-09F5-456E-BAA1-7ECB4E93AF4B}" type="presOf" srcId="{B7092E9C-F598-4CEB-9517-6769EC057FD7}" destId="{C81BABA9-BD30-4541-A847-0268A3CB2C8D}" srcOrd="1" destOrd="0" presId="urn:microsoft.com/office/officeart/2005/8/layout/pyramid3"/>
    <dgm:cxn modelId="{3D87C768-E2D1-4FF5-B8C3-CC4EA2FAC355}" type="presOf" srcId="{447816FA-8A73-411E-8CCD-E42D386B7507}" destId="{B6683024-B288-4B49-9B39-9A9F36BE98A5}" srcOrd="1" destOrd="0" presId="urn:microsoft.com/office/officeart/2005/8/layout/pyramid3"/>
    <dgm:cxn modelId="{F9B8F238-E5B4-414D-BAE7-1BA0B6D1DF19}" srcId="{0913B799-84F2-4C8D-BCE1-286ABFDC5A7D}" destId="{7B96BFB0-DBEA-404B-AEB6-FDBC4172DA56}" srcOrd="4" destOrd="0" parTransId="{BFBA3BFF-4D68-491F-979A-739EC216CD2A}" sibTransId="{CE0CCF34-4163-4AE6-859A-58A4688CA83B}"/>
    <dgm:cxn modelId="{1CBA855E-2E7F-46C7-9A54-FB768346BB5C}" type="presOf" srcId="{3AAD1E73-C8CC-4868-B2FB-7EC1989E99A4}" destId="{31B9DB97-89AE-40E0-91D7-0647F1164DFA}" srcOrd="1" destOrd="0" presId="urn:microsoft.com/office/officeart/2005/8/layout/pyramid3"/>
    <dgm:cxn modelId="{2CC651E9-0DF4-4D0F-A5E1-414D343874F3}" srcId="{0913B799-84F2-4C8D-BCE1-286ABFDC5A7D}" destId="{447816FA-8A73-411E-8CCD-E42D386B7507}" srcOrd="2" destOrd="0" parTransId="{4D2541BF-299F-4DA5-A104-69B73C0F4DD4}" sibTransId="{3E9A8E4D-5912-4E63-8636-1EEC606223C4}"/>
    <dgm:cxn modelId="{BD5B3136-B456-413F-A4B2-3687EEEC36F9}" type="presOf" srcId="{643104E8-B435-4E10-95A6-8AB52E6D5C4E}" destId="{058820AA-17CB-41DD-A9DB-00657206DCFF}" srcOrd="1" destOrd="0" presId="urn:microsoft.com/office/officeart/2005/8/layout/pyramid3"/>
    <dgm:cxn modelId="{E2984920-AA4C-491C-BC57-631A27F6263F}" srcId="{0913B799-84F2-4C8D-BCE1-286ABFDC5A7D}" destId="{669E6F45-949A-494E-B14B-31677954CB58}" srcOrd="5" destOrd="0" parTransId="{63D85BE9-A48B-4F59-A0A1-5618461973AE}" sibTransId="{F524FCCA-A7D9-40B3-9F05-B4E37B5B696E}"/>
    <dgm:cxn modelId="{AB78D734-9EEB-4B85-AC3B-18062E23E40E}" srcId="{0913B799-84F2-4C8D-BCE1-286ABFDC5A7D}" destId="{643104E8-B435-4E10-95A6-8AB52E6D5C4E}" srcOrd="0" destOrd="0" parTransId="{38DB2ECB-C41B-44AA-ADBE-8135A410AF92}" sibTransId="{806F3257-7D71-4351-A1E9-968949AD7BC5}"/>
    <dgm:cxn modelId="{CC67F1C4-308F-42C0-866D-459604670EF7}" srcId="{0913B799-84F2-4C8D-BCE1-286ABFDC5A7D}" destId="{3790D97D-2A9D-4EFF-BCB9-955973DDABC2}" srcOrd="6" destOrd="0" parTransId="{12B9E917-3424-41C5-90C9-FEA340A809A0}" sibTransId="{8CE28CC4-9F73-43B0-BFF0-37BA9C4BCAF9}"/>
    <dgm:cxn modelId="{C15C99B4-E201-480C-8C41-E303E6BF03A4}" type="presOf" srcId="{0913B799-84F2-4C8D-BCE1-286ABFDC5A7D}" destId="{DFDB8D67-3C92-40D3-B264-94712E461FFB}" srcOrd="0" destOrd="0" presId="urn:microsoft.com/office/officeart/2005/8/layout/pyramid3"/>
    <dgm:cxn modelId="{7F9FA0B4-60DF-48C0-9EAE-9B3060D69FBA}" type="presOf" srcId="{3790D97D-2A9D-4EFF-BCB9-955973DDABC2}" destId="{AE0E783E-74D4-4950-B179-4B40487B73CF}" srcOrd="1" destOrd="0" presId="urn:microsoft.com/office/officeart/2005/8/layout/pyramid3"/>
    <dgm:cxn modelId="{B9B07AF8-1631-475E-AFC5-075288BF0824}" type="presOf" srcId="{B7092E9C-F598-4CEB-9517-6769EC057FD7}" destId="{530092C5-C8B6-4A57-9137-14EC19471AC2}" srcOrd="0" destOrd="0" presId="urn:microsoft.com/office/officeart/2005/8/layout/pyramid3"/>
    <dgm:cxn modelId="{7301B252-7A14-4921-AD62-2EC6E4A2A3D7}" type="presOf" srcId="{669E6F45-949A-494E-B14B-31677954CB58}" destId="{75853287-6D0A-4E8F-9028-CB59EB9C3250}" srcOrd="1" destOrd="0" presId="urn:microsoft.com/office/officeart/2005/8/layout/pyramid3"/>
    <dgm:cxn modelId="{5BE856D3-3C11-4812-BE09-E04C72AD4C73}" type="presParOf" srcId="{DFDB8D67-3C92-40D3-B264-94712E461FFB}" destId="{5E330989-FBAF-435E-8748-7CBDC5E8E941}" srcOrd="0" destOrd="0" presId="urn:microsoft.com/office/officeart/2005/8/layout/pyramid3"/>
    <dgm:cxn modelId="{8D1B9173-07BC-4731-AB1C-F5D0173BA8D6}" type="presParOf" srcId="{5E330989-FBAF-435E-8748-7CBDC5E8E941}" destId="{9818CF2E-35EA-4980-A4A4-B349FA51FB5E}" srcOrd="0" destOrd="0" presId="urn:microsoft.com/office/officeart/2005/8/layout/pyramid3"/>
    <dgm:cxn modelId="{12603412-C6B9-40DE-A174-140F5C94559B}" type="presParOf" srcId="{5E330989-FBAF-435E-8748-7CBDC5E8E941}" destId="{058820AA-17CB-41DD-A9DB-00657206DCFF}" srcOrd="1" destOrd="0" presId="urn:microsoft.com/office/officeart/2005/8/layout/pyramid3"/>
    <dgm:cxn modelId="{4717C2D1-6279-4002-A7BF-6CCD2C38710B}" type="presParOf" srcId="{DFDB8D67-3C92-40D3-B264-94712E461FFB}" destId="{D2170004-5F94-45D1-AFAB-855B6F0D58D1}" srcOrd="1" destOrd="0" presId="urn:microsoft.com/office/officeart/2005/8/layout/pyramid3"/>
    <dgm:cxn modelId="{A640EC17-F7F9-4F9A-9EAD-361942B36C68}" type="presParOf" srcId="{D2170004-5F94-45D1-AFAB-855B6F0D58D1}" destId="{871199BF-2DE9-4F39-8B68-A60A47BE530C}" srcOrd="0" destOrd="0" presId="urn:microsoft.com/office/officeart/2005/8/layout/pyramid3"/>
    <dgm:cxn modelId="{CC19AB9B-BBCE-458C-831F-BC80A8A30C24}" type="presParOf" srcId="{D2170004-5F94-45D1-AFAB-855B6F0D58D1}" destId="{31B9DB97-89AE-40E0-91D7-0647F1164DFA}" srcOrd="1" destOrd="0" presId="urn:microsoft.com/office/officeart/2005/8/layout/pyramid3"/>
    <dgm:cxn modelId="{B7B1E8D9-BC07-4D18-B8C0-52E1AF404121}" type="presParOf" srcId="{DFDB8D67-3C92-40D3-B264-94712E461FFB}" destId="{C4C61730-4CE4-4A43-B29D-9D47EEB5B348}" srcOrd="2" destOrd="0" presId="urn:microsoft.com/office/officeart/2005/8/layout/pyramid3"/>
    <dgm:cxn modelId="{E7FD9A5A-A761-4338-8441-822E02366B79}" type="presParOf" srcId="{C4C61730-4CE4-4A43-B29D-9D47EEB5B348}" destId="{CD63F9F4-BF0C-46B6-AFFC-85AAF4CFD844}" srcOrd="0" destOrd="0" presId="urn:microsoft.com/office/officeart/2005/8/layout/pyramid3"/>
    <dgm:cxn modelId="{B243BA1F-0BF7-46B0-855C-A51331C77392}" type="presParOf" srcId="{C4C61730-4CE4-4A43-B29D-9D47EEB5B348}" destId="{B6683024-B288-4B49-9B39-9A9F36BE98A5}" srcOrd="1" destOrd="0" presId="urn:microsoft.com/office/officeart/2005/8/layout/pyramid3"/>
    <dgm:cxn modelId="{5B52B24F-CAE4-4123-B60F-0ECA89922AB0}" type="presParOf" srcId="{DFDB8D67-3C92-40D3-B264-94712E461FFB}" destId="{981E520E-8595-49C0-8E78-9312DA5F8BDC}" srcOrd="3" destOrd="0" presId="urn:microsoft.com/office/officeart/2005/8/layout/pyramid3"/>
    <dgm:cxn modelId="{6863A9F6-0D3B-43FB-8F90-44FE196C8481}" type="presParOf" srcId="{981E520E-8595-49C0-8E78-9312DA5F8BDC}" destId="{530092C5-C8B6-4A57-9137-14EC19471AC2}" srcOrd="0" destOrd="0" presId="urn:microsoft.com/office/officeart/2005/8/layout/pyramid3"/>
    <dgm:cxn modelId="{FDA4B219-1162-411D-9056-CDF0CCF6BEE2}" type="presParOf" srcId="{981E520E-8595-49C0-8E78-9312DA5F8BDC}" destId="{C81BABA9-BD30-4541-A847-0268A3CB2C8D}" srcOrd="1" destOrd="0" presId="urn:microsoft.com/office/officeart/2005/8/layout/pyramid3"/>
    <dgm:cxn modelId="{8B29E8DC-1EBD-4522-AE19-8C05273B4537}" type="presParOf" srcId="{DFDB8D67-3C92-40D3-B264-94712E461FFB}" destId="{24AAE197-4C57-499C-9CB7-D3FBB7B63E31}" srcOrd="4" destOrd="0" presId="urn:microsoft.com/office/officeart/2005/8/layout/pyramid3"/>
    <dgm:cxn modelId="{211A5652-AF4A-42AD-B9CD-0D4EB8773824}" type="presParOf" srcId="{24AAE197-4C57-499C-9CB7-D3FBB7B63E31}" destId="{B8688A28-B70D-41BE-9ED1-36352D4CD9BC}" srcOrd="0" destOrd="0" presId="urn:microsoft.com/office/officeart/2005/8/layout/pyramid3"/>
    <dgm:cxn modelId="{CF534D19-457C-403E-BAD9-BFF91E0C004E}" type="presParOf" srcId="{24AAE197-4C57-499C-9CB7-D3FBB7B63E31}" destId="{A3D1483A-E41E-4E67-8122-A05CDDAE8EC9}" srcOrd="1" destOrd="0" presId="urn:microsoft.com/office/officeart/2005/8/layout/pyramid3"/>
    <dgm:cxn modelId="{3D005941-09E9-4AEC-BE78-59E2BF1E6954}" type="presParOf" srcId="{DFDB8D67-3C92-40D3-B264-94712E461FFB}" destId="{BB69A043-F363-4C9B-A8AF-5241C3932098}" srcOrd="5" destOrd="0" presId="urn:microsoft.com/office/officeart/2005/8/layout/pyramid3"/>
    <dgm:cxn modelId="{9FE752AF-11F5-475D-A49C-92C5501FD7BD}" type="presParOf" srcId="{BB69A043-F363-4C9B-A8AF-5241C3932098}" destId="{9CE0A2BB-1A1E-431C-AC52-0E3877CF0E8C}" srcOrd="0" destOrd="0" presId="urn:microsoft.com/office/officeart/2005/8/layout/pyramid3"/>
    <dgm:cxn modelId="{D45FE288-10FE-4732-A0DC-C25B6A577BFF}" type="presParOf" srcId="{BB69A043-F363-4C9B-A8AF-5241C3932098}" destId="{75853287-6D0A-4E8F-9028-CB59EB9C3250}" srcOrd="1" destOrd="0" presId="urn:microsoft.com/office/officeart/2005/8/layout/pyramid3"/>
    <dgm:cxn modelId="{5078021E-BB85-4B72-9CEE-1E834821BA5E}" type="presParOf" srcId="{DFDB8D67-3C92-40D3-B264-94712E461FFB}" destId="{B1B7AB79-25D8-4E40-930A-90D6AC70790A}" srcOrd="6" destOrd="0" presId="urn:microsoft.com/office/officeart/2005/8/layout/pyramid3"/>
    <dgm:cxn modelId="{093205B7-9A4A-40D7-AEB8-2AA1A224D151}" type="presParOf" srcId="{B1B7AB79-25D8-4E40-930A-90D6AC70790A}" destId="{9EABB03C-59AF-4B7A-8046-8C6B47FC3BA4}" srcOrd="0" destOrd="0" presId="urn:microsoft.com/office/officeart/2005/8/layout/pyramid3"/>
    <dgm:cxn modelId="{D1810BDC-BF6E-406D-9AF2-776D9B439DB2}" type="presParOf" srcId="{B1B7AB79-25D8-4E40-930A-90D6AC70790A}" destId="{AE0E783E-74D4-4950-B179-4B40487B73C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FC739-4BAD-4F1D-A2EF-4B8CB60E2A9E}">
      <dsp:nvSpPr>
        <dsp:cNvPr id="0" name=""/>
        <dsp:cNvSpPr/>
      </dsp:nvSpPr>
      <dsp:spPr>
        <a:xfrm rot="10800000">
          <a:off x="0" y="0"/>
          <a:ext cx="4183062" cy="776287"/>
        </a:xfrm>
        <a:prstGeom prst="trapezoid">
          <a:avLst>
            <a:gd name="adj" fmla="val 5388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9 Historia</a:t>
          </a:r>
          <a:endParaRPr lang="fi-FI" sz="1100" kern="1200" dirty="0"/>
        </a:p>
      </dsp:txBody>
      <dsp:txXfrm rot="-10800000">
        <a:off x="732035" y="0"/>
        <a:ext cx="2718990" cy="776287"/>
      </dsp:txXfrm>
    </dsp:sp>
    <dsp:sp modelId="{3AD1885C-ABFC-4CA4-955A-A431ECDDCFC3}">
      <dsp:nvSpPr>
        <dsp:cNvPr id="0" name=""/>
        <dsp:cNvSpPr/>
      </dsp:nvSpPr>
      <dsp:spPr>
        <a:xfrm rot="10800000">
          <a:off x="418306" y="776287"/>
          <a:ext cx="3346449" cy="776287"/>
        </a:xfrm>
        <a:prstGeom prst="trapezoid">
          <a:avLst>
            <a:gd name="adj" fmla="val 53885"/>
          </a:avLst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92 Suomen historia</a:t>
          </a:r>
          <a:endParaRPr lang="fi-FI" sz="1100" kern="1200" dirty="0"/>
        </a:p>
      </dsp:txBody>
      <dsp:txXfrm rot="-10800000">
        <a:off x="1003934" y="776287"/>
        <a:ext cx="2175192" cy="776287"/>
      </dsp:txXfrm>
    </dsp:sp>
    <dsp:sp modelId="{F74BBD49-3ABB-4E37-8F39-DDCBB152D69A}">
      <dsp:nvSpPr>
        <dsp:cNvPr id="0" name=""/>
        <dsp:cNvSpPr/>
      </dsp:nvSpPr>
      <dsp:spPr>
        <a:xfrm rot="10800000">
          <a:off x="836612" y="1552574"/>
          <a:ext cx="2509837" cy="776287"/>
        </a:xfrm>
        <a:prstGeom prst="trapezoid">
          <a:avLst>
            <a:gd name="adj" fmla="val 53885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92.8 Paikallishistoria</a:t>
          </a:r>
          <a:endParaRPr lang="fi-FI" sz="1100" kern="1200" dirty="0"/>
        </a:p>
      </dsp:txBody>
      <dsp:txXfrm rot="-10800000">
        <a:off x="1275833" y="1552574"/>
        <a:ext cx="1631394" cy="776287"/>
      </dsp:txXfrm>
    </dsp:sp>
    <dsp:sp modelId="{43C982D0-D108-4FB7-AD50-AEA8B7EC665E}">
      <dsp:nvSpPr>
        <dsp:cNvPr id="0" name=""/>
        <dsp:cNvSpPr/>
      </dsp:nvSpPr>
      <dsp:spPr>
        <a:xfrm rot="10800000">
          <a:off x="1254918" y="2328862"/>
          <a:ext cx="1673224" cy="776287"/>
        </a:xfrm>
        <a:prstGeom prst="trapezoid">
          <a:avLst>
            <a:gd name="adj" fmla="val 53885"/>
          </a:avLst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92.87 Karjala</a:t>
          </a:r>
          <a:endParaRPr lang="fi-FI" sz="1100" kern="1200" dirty="0"/>
        </a:p>
      </dsp:txBody>
      <dsp:txXfrm rot="-10800000">
        <a:off x="1547732" y="2328862"/>
        <a:ext cx="1087596" cy="776287"/>
      </dsp:txXfrm>
    </dsp:sp>
    <dsp:sp modelId="{6AD21EB8-97FB-4C62-BE09-C0E2878E970A}">
      <dsp:nvSpPr>
        <dsp:cNvPr id="0" name=""/>
        <dsp:cNvSpPr/>
      </dsp:nvSpPr>
      <dsp:spPr>
        <a:xfrm rot="10800000">
          <a:off x="1673224" y="3105149"/>
          <a:ext cx="836612" cy="776287"/>
        </a:xfrm>
        <a:prstGeom prst="trapezoid">
          <a:avLst>
            <a:gd name="adj" fmla="val 53885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92.875 Kymenlaakso</a:t>
          </a:r>
          <a:endParaRPr lang="fi-FI" sz="1100" kern="1200" dirty="0"/>
        </a:p>
      </dsp:txBody>
      <dsp:txXfrm rot="-10800000">
        <a:off x="1673224" y="3105149"/>
        <a:ext cx="836612" cy="77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8CF2E-35EA-4980-A4A4-B349FA51FB5E}">
      <dsp:nvSpPr>
        <dsp:cNvPr id="0" name=""/>
        <dsp:cNvSpPr/>
      </dsp:nvSpPr>
      <dsp:spPr>
        <a:xfrm rot="10800000">
          <a:off x="0" y="0"/>
          <a:ext cx="8596312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 Taiteet. Liikunta</a:t>
          </a:r>
        </a:p>
      </dsp:txBody>
      <dsp:txXfrm rot="-10800000">
        <a:off x="1504354" y="0"/>
        <a:ext cx="5587602" cy="554491"/>
      </dsp:txXfrm>
    </dsp:sp>
    <dsp:sp modelId="{871199BF-2DE9-4F39-8B68-A60A47BE530C}">
      <dsp:nvSpPr>
        <dsp:cNvPr id="0" name=""/>
        <dsp:cNvSpPr/>
      </dsp:nvSpPr>
      <dsp:spPr>
        <a:xfrm rot="10800000">
          <a:off x="614022" y="554491"/>
          <a:ext cx="7368267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 Musiikki</a:t>
          </a:r>
          <a:endParaRPr lang="fi-FI" sz="1200" kern="1200" dirty="0"/>
        </a:p>
      </dsp:txBody>
      <dsp:txXfrm rot="-10800000">
        <a:off x="1903469" y="554491"/>
        <a:ext cx="4789373" cy="554491"/>
      </dsp:txXfrm>
    </dsp:sp>
    <dsp:sp modelId="{CD63F9F4-BF0C-46B6-AFFC-85AAF4CFD844}">
      <dsp:nvSpPr>
        <dsp:cNvPr id="0" name=""/>
        <dsp:cNvSpPr/>
      </dsp:nvSpPr>
      <dsp:spPr>
        <a:xfrm rot="10800000">
          <a:off x="1228044" y="1108982"/>
          <a:ext cx="6140222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78.8 Puhallinsoitinmusiikki. Lyömäsoitinmusiikki. Muilla soittimilla esitetty musiikki. </a:t>
          </a:r>
          <a:r>
            <a:rPr lang="fi-FI" sz="1200" kern="1200" dirty="0" err="1" smtClean="0"/>
            <a:t>Elektroakustinen</a:t>
          </a:r>
          <a:r>
            <a:rPr lang="fi-FI" sz="1200" kern="1200" dirty="0" smtClean="0"/>
            <a:t> musiikki. Musiikkikulttuurien sulautumat. Populaarimusiikki. </a:t>
          </a:r>
          <a:endParaRPr lang="fi-FI" sz="1200" kern="1200" dirty="0"/>
        </a:p>
      </dsp:txBody>
      <dsp:txXfrm rot="-10800000">
        <a:off x="2302583" y="1108982"/>
        <a:ext cx="3991144" cy="554491"/>
      </dsp:txXfrm>
    </dsp:sp>
    <dsp:sp modelId="{530092C5-C8B6-4A57-9137-14EC19471AC2}">
      <dsp:nvSpPr>
        <dsp:cNvPr id="0" name=""/>
        <dsp:cNvSpPr/>
      </dsp:nvSpPr>
      <dsp:spPr>
        <a:xfrm rot="10800000">
          <a:off x="1842066" y="1663473"/>
          <a:ext cx="4912178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78.89 Musiikkikulttuurien sulautumat. Populaarimusiikki</a:t>
          </a:r>
          <a:endParaRPr lang="fi-FI" sz="1200" kern="1200" dirty="0"/>
        </a:p>
      </dsp:txBody>
      <dsp:txXfrm rot="-10800000">
        <a:off x="2701698" y="1663473"/>
        <a:ext cx="3192915" cy="554491"/>
      </dsp:txXfrm>
    </dsp:sp>
    <dsp:sp modelId="{B8688A28-B70D-41BE-9ED1-36352D4CD9BC}">
      <dsp:nvSpPr>
        <dsp:cNvPr id="0" name=""/>
        <dsp:cNvSpPr/>
      </dsp:nvSpPr>
      <dsp:spPr>
        <a:xfrm rot="10800000">
          <a:off x="2456089" y="2217964"/>
          <a:ext cx="3684133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78.891 Populaarimusiikki</a:t>
          </a:r>
        </a:p>
      </dsp:txBody>
      <dsp:txXfrm rot="-10800000">
        <a:off x="3100812" y="2217964"/>
        <a:ext cx="2394686" cy="554491"/>
      </dsp:txXfrm>
    </dsp:sp>
    <dsp:sp modelId="{9CE0A2BB-1A1E-431C-AC52-0E3877CF0E8C}">
      <dsp:nvSpPr>
        <dsp:cNvPr id="0" name=""/>
        <dsp:cNvSpPr/>
      </dsp:nvSpPr>
      <dsp:spPr>
        <a:xfrm rot="10800000">
          <a:off x="3070111" y="2772455"/>
          <a:ext cx="2456089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78.8911 Rock</a:t>
          </a:r>
        </a:p>
      </dsp:txBody>
      <dsp:txXfrm rot="-10800000">
        <a:off x="3499927" y="2772455"/>
        <a:ext cx="1596457" cy="554491"/>
      </dsp:txXfrm>
    </dsp:sp>
    <dsp:sp modelId="{9EABB03C-59AF-4B7A-8046-8C6B47FC3BA4}">
      <dsp:nvSpPr>
        <dsp:cNvPr id="0" name=""/>
        <dsp:cNvSpPr/>
      </dsp:nvSpPr>
      <dsp:spPr>
        <a:xfrm rot="10800000">
          <a:off x="3684133" y="3326946"/>
          <a:ext cx="1228044" cy="554491"/>
        </a:xfrm>
        <a:prstGeom prst="trapezoid">
          <a:avLst>
            <a:gd name="adj" fmla="val 110736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78.89112 </a:t>
          </a:r>
          <a:r>
            <a:rPr lang="fi-FI" sz="1200" kern="1200" dirty="0" err="1" smtClean="0"/>
            <a:t>Hard</a:t>
          </a:r>
          <a:r>
            <a:rPr lang="fi-FI" sz="1200" kern="1200" dirty="0" smtClean="0"/>
            <a:t> rock. Heavy rock</a:t>
          </a:r>
        </a:p>
      </dsp:txBody>
      <dsp:txXfrm rot="-10800000">
        <a:off x="3684133" y="3326946"/>
        <a:ext cx="1228044" cy="55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57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5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42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70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12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34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303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8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182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5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20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02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54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4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52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80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C445-781D-49B7-AE25-5A6E5FBEF0FF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5855E5-B0BA-4203-B1A3-929A892968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65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jastokaista.fi/kallen-ja-keijon-kirjastoluokat/?autopla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Miten kirjasto oikein toimii?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Verkkokirjastoa ja kirjaston luokitusjärjestelmän perusteita</a:t>
            </a:r>
          </a:p>
          <a:p>
            <a:r>
              <a:rPr lang="fi-FI" dirty="0" smtClean="0"/>
              <a:t>Kotkan kaupunginkirjasto 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741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Kirjastoluokitus ja asiasanat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Alkulämmittelyksi Kallen ja Keijon kirjastoluokat</a:t>
            </a:r>
          </a:p>
          <a:p>
            <a:r>
              <a:rPr lang="fi-FI" dirty="0">
                <a:hlinkClick r:id="rId2"/>
              </a:rPr>
              <a:t>http://www.kirjastokaista.fi/kallen-ja-keijon-kirjastoluokat/?</a:t>
            </a:r>
            <a:r>
              <a:rPr lang="fi-FI" dirty="0" smtClean="0">
                <a:hlinkClick r:id="rId2"/>
              </a:rPr>
              <a:t>autoplay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2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Kirjastoluokitus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4531060"/>
              </p:ext>
            </p:extLst>
          </p:nvPr>
        </p:nvGraphicFramePr>
        <p:xfrm>
          <a:off x="677863" y="2160588"/>
          <a:ext cx="418306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Kymmenestä pääluokasta aihe jaetaan yhä yksityiskohtaisempiin aiheisiin</a:t>
            </a:r>
          </a:p>
          <a:p>
            <a:r>
              <a:rPr lang="fi-FI" dirty="0" smtClean="0"/>
              <a:t>Pyrkimys siihen, että samaa tai samankaltaista aihetta käsittelevät teokset ovat lähekkäin</a:t>
            </a:r>
          </a:p>
          <a:p>
            <a:r>
              <a:rPr lang="fi-FI" dirty="0" smtClean="0"/>
              <a:t>Kotkassakin käytössä olevan Yleisten kirjastojen luokitusjärjestelmän voi tarkistaa verkosta: ykl.kirjastot.fi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0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Tyypillisiä vastaantulijoita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fi-FI" dirty="0" smtClean="0"/>
              <a:t>84.2 Suomenkielinen kertomakirjallisuus</a:t>
            </a:r>
          </a:p>
          <a:p>
            <a:pPr lvl="1"/>
            <a:r>
              <a:rPr lang="fi-FI" dirty="0" smtClean="0"/>
              <a:t>Eli suomenkieliset romaanit: </a:t>
            </a:r>
            <a:r>
              <a:rPr lang="fi-FI" dirty="0" err="1" smtClean="0"/>
              <a:t>Shell’s</a:t>
            </a:r>
            <a:r>
              <a:rPr lang="fi-FI" dirty="0" smtClean="0"/>
              <a:t> </a:t>
            </a:r>
            <a:r>
              <a:rPr lang="fi-FI" dirty="0" err="1" smtClean="0"/>
              <a:t>Angles</a:t>
            </a:r>
            <a:r>
              <a:rPr lang="fi-FI" dirty="0" smtClean="0"/>
              <a:t>, Harry Potter, Tuntematon sotilas</a:t>
            </a:r>
          </a:p>
          <a:p>
            <a:pPr lvl="1"/>
            <a:r>
              <a:rPr lang="fi-FI" dirty="0" smtClean="0"/>
              <a:t>Muodolla ei väliä: kirja ja äänikirja saavat molemmat luokan 84.2</a:t>
            </a:r>
          </a:p>
          <a:p>
            <a:pPr lvl="1"/>
            <a:r>
              <a:rPr lang="fi-FI" dirty="0" smtClean="0"/>
              <a:t>Fiktiiviset elokuvat kuuluvat myös luokkaan 84.2</a:t>
            </a:r>
          </a:p>
          <a:p>
            <a:r>
              <a:rPr lang="fi-FI" dirty="0" smtClean="0"/>
              <a:t>99 Henkilö- ja sukuhistoriat</a:t>
            </a:r>
          </a:p>
          <a:p>
            <a:pPr lvl="1"/>
            <a:r>
              <a:rPr lang="fi-FI" dirty="0" smtClean="0"/>
              <a:t>Eli elämäkerrat: </a:t>
            </a:r>
            <a:r>
              <a:rPr lang="fi-FI" dirty="0" err="1" smtClean="0"/>
              <a:t>Trump</a:t>
            </a:r>
            <a:r>
              <a:rPr lang="fi-FI" dirty="0" smtClean="0"/>
              <a:t>, Niinistö, Mannerheim, Anne Frank</a:t>
            </a:r>
          </a:p>
          <a:p>
            <a:pPr lvl="1"/>
            <a:r>
              <a:rPr lang="fi-FI" dirty="0" smtClean="0"/>
              <a:t>Poikkeuksia: taiteilijat, muusikot ja kirjailijat omien taiteenlajiensa luokissa</a:t>
            </a:r>
            <a:endParaRPr lang="fi-FI" dirty="0"/>
          </a:p>
          <a:p>
            <a:r>
              <a:rPr lang="fi-FI" dirty="0" smtClean="0"/>
              <a:t>6 Tekniikka. Teollisuus. Käsityö. Maa- ja metsätalous. Kotitalous. Liiketalous. Liikenne</a:t>
            </a:r>
          </a:p>
          <a:p>
            <a:pPr lvl="1"/>
            <a:r>
              <a:rPr lang="fi-FI" dirty="0" smtClean="0"/>
              <a:t>Muun muassa moponkorjausoppaat, lemmikkieläinkirjat, keittokirjat ja autokoulun oppikirjat</a:t>
            </a:r>
          </a:p>
        </p:txBody>
      </p:sp>
    </p:spTree>
    <p:extLst>
      <p:ext uri="{BB962C8B-B14F-4D97-AF65-F5344CB8AC3E}">
        <p14:creationId xmlns:p14="http://schemas.microsoft.com/office/powerpoint/2010/main" val="10887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Pidä varasi!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59770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kirja löytyy hyllystä?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926246"/>
            <a:ext cx="4183062" cy="235012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253274"/>
          </a:xfrm>
        </p:spPr>
        <p:txBody>
          <a:bodyPr>
            <a:normAutofit/>
          </a:bodyPr>
          <a:lstStyle/>
          <a:p>
            <a:r>
              <a:rPr lang="fi-FI" dirty="0" smtClean="0"/>
              <a:t>Kaikille luokille ei ole omaa paikkaa hyllyssä</a:t>
            </a:r>
          </a:p>
          <a:p>
            <a:r>
              <a:rPr lang="fi-FI" dirty="0" smtClean="0"/>
              <a:t>Esimerkiksi kuvassa on italian sanakirjoja (89.62038), jotka ovat oikealla paikallaan italian kielen hyllyssä (89.62), koska italian kielen sanakirjoille ei ole omaa hyllyä</a:t>
            </a:r>
          </a:p>
          <a:p>
            <a:r>
              <a:rPr lang="fi-FI" dirty="0"/>
              <a:t>O</a:t>
            </a:r>
            <a:r>
              <a:rPr lang="fi-FI" dirty="0" smtClean="0"/>
              <a:t>ikean hyllyn löydät, kun peität numeroita lopusta alkaen niin kauan, että vastaava paikka hyllystä löytyy</a:t>
            </a:r>
          </a:p>
          <a:p>
            <a:r>
              <a:rPr lang="fi-FI" dirty="0" smtClean="0"/>
              <a:t>89.62</a:t>
            </a:r>
            <a:r>
              <a:rPr lang="fi-FI" dirty="0" smtClean="0">
                <a:solidFill>
                  <a:schemeClr val="bg1">
                    <a:lumMod val="75000"/>
                  </a:schemeClr>
                </a:solidFill>
              </a:rPr>
              <a:t>038 </a:t>
            </a:r>
            <a:r>
              <a:rPr lang="fi-FI" dirty="0" smtClean="0"/>
              <a:t>-&gt; 89.62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38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Lämmittelyharjoitus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07949"/>
            <a:ext cx="4183062" cy="2786714"/>
          </a:xfrm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Kuvittele, että olet julkaisemassa viereisen kuvan </a:t>
            </a:r>
            <a:r>
              <a:rPr lang="fi-FI" dirty="0" err="1" smtClean="0"/>
              <a:t>somessa</a:t>
            </a:r>
            <a:endParaRPr lang="fi-FI" dirty="0" smtClean="0"/>
          </a:p>
          <a:p>
            <a:r>
              <a:rPr lang="fi-FI" dirty="0" smtClean="0"/>
              <a:t>Listaa paperille kahdessa minuutissa mahdollisimman monta </a:t>
            </a:r>
            <a:r>
              <a:rPr lang="fi-FI" dirty="0" err="1" smtClean="0"/>
              <a:t>hashtagia</a:t>
            </a:r>
            <a:r>
              <a:rPr lang="fi-FI" dirty="0" smtClean="0"/>
              <a:t>, jotka kuvaan voisi liittää</a:t>
            </a:r>
          </a:p>
          <a:p>
            <a:r>
              <a:rPr lang="fi-FI" dirty="0" smtClean="0"/>
              <a:t>Mitä erilaisia </a:t>
            </a:r>
            <a:r>
              <a:rPr lang="fi-FI" dirty="0" err="1" smtClean="0"/>
              <a:t>hashtageja</a:t>
            </a:r>
            <a:r>
              <a:rPr lang="fi-FI" dirty="0" smtClean="0"/>
              <a:t> tuli?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Asiasanat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Asiasanat toimivat kuten </a:t>
            </a:r>
            <a:r>
              <a:rPr lang="fi-FI" dirty="0" err="1" smtClean="0"/>
              <a:t>hashtagit</a:t>
            </a:r>
            <a:r>
              <a:rPr lang="fi-FI" dirty="0"/>
              <a:t> </a:t>
            </a:r>
            <a:r>
              <a:rPr lang="fi-FI" dirty="0" smtClean="0"/>
              <a:t>– yhdellä asiasanalla hakemalla löytää kaikki aihetta käsittelevät teokset</a:t>
            </a:r>
          </a:p>
          <a:p>
            <a:r>
              <a:rPr lang="fi-FI" dirty="0" smtClean="0"/>
              <a:t>#</a:t>
            </a:r>
            <a:r>
              <a:rPr lang="fi-FI" dirty="0" err="1" smtClean="0"/>
              <a:t>finnishgirl</a:t>
            </a:r>
            <a:r>
              <a:rPr lang="fi-FI" dirty="0" smtClean="0"/>
              <a:t> -&gt; tytöt, suomalaiset tai tytöt, Suomi</a:t>
            </a:r>
          </a:p>
          <a:p>
            <a:r>
              <a:rPr lang="fi-FI" dirty="0" smtClean="0"/>
              <a:t>#follow4follow -&gt; vastavuoroisuus</a:t>
            </a:r>
          </a:p>
          <a:p>
            <a:r>
              <a:rPr lang="fi-FI" dirty="0" smtClean="0"/>
              <a:t>Asiasana ei ole mikä tahansa sana, vaan ne on sovittu, jotta tyttöjä käsittelevät kirjat löytyisivät sanalla tytöt</a:t>
            </a:r>
          </a:p>
          <a:p>
            <a:pPr lvl="1"/>
            <a:r>
              <a:rPr lang="fi-FI" dirty="0" smtClean="0"/>
              <a:t>ei flikat, likat, neidot, tyttöset, jne.</a:t>
            </a:r>
          </a:p>
          <a:p>
            <a:r>
              <a:rPr lang="fi-FI" dirty="0" smtClean="0"/>
              <a:t>Jos sinun pitää etsiä tietoa jostakin aiheesta, yritä löytää aihetta kuvaava asiasana: finto.fi/</a:t>
            </a:r>
            <a:r>
              <a:rPr lang="fi-FI" dirty="0" err="1" smtClean="0"/>
              <a:t>ysa</a:t>
            </a:r>
            <a:r>
              <a:rPr lang="fi-FI" dirty="0" smtClean="0"/>
              <a:t>/</a:t>
            </a:r>
            <a:r>
              <a:rPr lang="fi-FI" dirty="0" err="1" smtClean="0"/>
              <a:t>fi</a:t>
            </a:r>
            <a:endParaRPr lang="fi-FI" dirty="0" smtClean="0"/>
          </a:p>
          <a:p>
            <a:r>
              <a:rPr lang="fi-FI" dirty="0" smtClean="0"/>
              <a:t>Jos haluat tietää, mitä kirja käsittelee, kirjastojärjestelmästä löytyvät asiasanat auttavat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3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Kokeile tätä (kotona)!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Kirjaudu sisään verkkokirjastoon: </a:t>
            </a:r>
            <a:r>
              <a:rPr lang="fi-FI" dirty="0" smtClean="0"/>
              <a:t>kyyti.finna.fi</a:t>
            </a:r>
            <a:endParaRPr lang="fi-FI" dirty="0" smtClean="0"/>
          </a:p>
          <a:p>
            <a:r>
              <a:rPr lang="fi-FI" dirty="0" smtClean="0"/>
              <a:t>Käy tarkistamassa, että yhteystiedot ovat oikein</a:t>
            </a:r>
          </a:p>
          <a:p>
            <a:r>
              <a:rPr lang="fi-FI" dirty="0" smtClean="0"/>
              <a:t>Listaa viisi itseäsi kiinnostavaa aihetta</a:t>
            </a:r>
          </a:p>
          <a:p>
            <a:pPr lvl="1"/>
            <a:r>
              <a:rPr lang="fi-FI" dirty="0" smtClean="0"/>
              <a:t>Etsi asiasanoja, joilla löydät tietoa aiheista</a:t>
            </a:r>
          </a:p>
          <a:p>
            <a:pPr lvl="1"/>
            <a:r>
              <a:rPr lang="fi-FI" dirty="0" smtClean="0"/>
              <a:t>Etsi luokat, joista löytäisit aiheitasi käsittelevää kirjallisuutta</a:t>
            </a:r>
          </a:p>
          <a:p>
            <a:pPr lvl="1"/>
            <a:r>
              <a:rPr lang="fi-FI" dirty="0" smtClean="0"/>
              <a:t>Jos et keksi omia aiheita, käytä näitä: nenä, </a:t>
            </a:r>
            <a:r>
              <a:rPr lang="fi-FI" dirty="0" err="1" smtClean="0"/>
              <a:t>tubettajat</a:t>
            </a:r>
            <a:r>
              <a:rPr lang="fi-FI" dirty="0" smtClean="0"/>
              <a:t>, elokuvien soundtrackit, kirjasto, Aku Ankka</a:t>
            </a:r>
            <a:endParaRPr lang="fi-FI" dirty="0"/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3452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Perusjutut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Kaikki aineisto tallennetaan kirjastojärjestelmään = luetteloidaan</a:t>
            </a:r>
          </a:p>
          <a:p>
            <a:pPr lvl="1"/>
            <a:r>
              <a:rPr lang="fi-FI" dirty="0" smtClean="0"/>
              <a:t>kirjat, lehdet, levyt, elokuvat, pelit, liikuntavälineet</a:t>
            </a:r>
          </a:p>
          <a:p>
            <a:r>
              <a:rPr lang="fi-FI" dirty="0" smtClean="0"/>
              <a:t>Järjestelmään tallennetaan sekä sisältöä että ulkoasua kuvaavia asioita</a:t>
            </a:r>
          </a:p>
          <a:p>
            <a:pPr lvl="1"/>
            <a:r>
              <a:rPr lang="fi-FI" dirty="0" smtClean="0"/>
              <a:t>tekijöiden nimet, (kirjan) nimi, onko kuvitusta, elokuvan ikäraja, jne.</a:t>
            </a:r>
          </a:p>
          <a:p>
            <a:r>
              <a:rPr lang="fi-FI" dirty="0" smtClean="0"/>
              <a:t>Sisältöä kuvaillaan asiasanoilla</a:t>
            </a:r>
          </a:p>
          <a:p>
            <a:r>
              <a:rPr lang="fi-FI" dirty="0" smtClean="0"/>
              <a:t>Kaikelle annetaan myös kirjastoluokka (numero, esimerkiksi 84.2)</a:t>
            </a:r>
          </a:p>
          <a:p>
            <a:r>
              <a:rPr lang="fi-FI" dirty="0" smtClean="0"/>
              <a:t>Kirjat järjestetään hyllyyn luokkien mukaan ja luokan sisällä aakkosiin tekijän sukunimen mukaan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930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kaikkea verkkokirjastossa voi tehdä?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Verkkokirjasto löytyy osoitteesta </a:t>
            </a:r>
            <a:r>
              <a:rPr lang="fi-FI" dirty="0" smtClean="0"/>
              <a:t>kyyti.finna.fi</a:t>
            </a:r>
            <a:endParaRPr lang="fi-FI" dirty="0" smtClean="0"/>
          </a:p>
          <a:p>
            <a:r>
              <a:rPr lang="fi-FI" dirty="0" smtClean="0"/>
              <a:t>Sisäänkirjautumiseen tarvitset kirjastokortin numeron ja tunnusluvun (saman, jota käytetään lainausautomaateilla)</a:t>
            </a:r>
          </a:p>
          <a:p>
            <a:r>
              <a:rPr lang="fi-FI" dirty="0" smtClean="0"/>
              <a:t>Voit </a:t>
            </a:r>
          </a:p>
          <a:p>
            <a:pPr lvl="1"/>
            <a:r>
              <a:rPr lang="fi-FI" dirty="0" smtClean="0"/>
              <a:t>uusia lainasi</a:t>
            </a:r>
          </a:p>
          <a:p>
            <a:pPr lvl="1"/>
            <a:r>
              <a:rPr lang="fi-FI" dirty="0" smtClean="0"/>
              <a:t>varata uusia kirjoja</a:t>
            </a:r>
          </a:p>
          <a:p>
            <a:pPr lvl="1"/>
            <a:r>
              <a:rPr lang="fi-FI" dirty="0" smtClean="0"/>
              <a:t>muuttaa omia tietojasi</a:t>
            </a:r>
          </a:p>
          <a:p>
            <a:pPr lvl="1"/>
            <a:r>
              <a:rPr lang="fi-FI" dirty="0" smtClean="0"/>
              <a:t>tehdä hankintaehdotuksia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722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Tästä lähdetään: </a:t>
            </a:r>
            <a:r>
              <a:rPr lang="fi-FI" dirty="0" smtClean="0"/>
              <a:t>kyyti.finna.fi</a:t>
            </a:r>
            <a:endParaRPr lang="fi-FI" dirty="0"/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8" y="2154137"/>
            <a:ext cx="7230910" cy="4189873"/>
          </a:xfrm>
        </p:spPr>
      </p:pic>
      <p:sp>
        <p:nvSpPr>
          <p:cNvPr id="7" name="Nuoli oikealle 6"/>
          <p:cNvSpPr/>
          <p:nvPr/>
        </p:nvSpPr>
        <p:spPr>
          <a:xfrm rot="10800000">
            <a:off x="5813060" y="2786681"/>
            <a:ext cx="1881051" cy="1045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954403" y="3124529"/>
            <a:ext cx="188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Tee tiedonhaku</a:t>
            </a:r>
            <a:endParaRPr lang="fi-FI" dirty="0"/>
          </a:p>
        </p:txBody>
      </p:sp>
      <p:sp>
        <p:nvSpPr>
          <p:cNvPr id="5" name="Nuoli oikealle 4"/>
          <p:cNvSpPr/>
          <p:nvPr/>
        </p:nvSpPr>
        <p:spPr>
          <a:xfrm rot="10800000">
            <a:off x="7636604" y="1837516"/>
            <a:ext cx="1881051" cy="1045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7694111" y="2154137"/>
            <a:ext cx="1881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dirty="0" smtClean="0"/>
              <a:t>Kirjaudu sisään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17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Uusi </a:t>
            </a:r>
            <a:r>
              <a:rPr lang="fi-FI" dirty="0" smtClean="0"/>
              <a:t>kaikki tai valitse lainat, jotka haluat uusia ja klikkaa uusi valitut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0" y="2058734"/>
            <a:ext cx="7739110" cy="3881437"/>
          </a:xfrm>
        </p:spPr>
      </p:pic>
      <p:sp>
        <p:nvSpPr>
          <p:cNvPr id="5" name="Puolivapaa piirto 4"/>
          <p:cNvSpPr/>
          <p:nvPr/>
        </p:nvSpPr>
        <p:spPr>
          <a:xfrm>
            <a:off x="838259" y="2946399"/>
            <a:ext cx="2292869" cy="1035555"/>
          </a:xfrm>
          <a:custGeom>
            <a:avLst/>
            <a:gdLst>
              <a:gd name="connsiteX0" fmla="*/ 125638 w 1851301"/>
              <a:gd name="connsiteY0" fmla="*/ 594039 h 788734"/>
              <a:gd name="connsiteX1" fmla="*/ 1601740 w 1851301"/>
              <a:gd name="connsiteY1" fmla="*/ 763856 h 788734"/>
              <a:gd name="connsiteX2" fmla="*/ 1719306 w 1851301"/>
              <a:gd name="connsiteY2" fmla="*/ 110713 h 788734"/>
              <a:gd name="connsiteX3" fmla="*/ 256266 w 1851301"/>
              <a:gd name="connsiteY3" fmla="*/ 45399 h 788734"/>
              <a:gd name="connsiteX4" fmla="*/ 125638 w 1851301"/>
              <a:gd name="connsiteY4" fmla="*/ 594039 h 78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301" h="788734">
                <a:moveTo>
                  <a:pt x="125638" y="594039"/>
                </a:moveTo>
                <a:cubicBezTo>
                  <a:pt x="349884" y="713782"/>
                  <a:pt x="1336129" y="844410"/>
                  <a:pt x="1601740" y="763856"/>
                </a:cubicBezTo>
                <a:cubicBezTo>
                  <a:pt x="1867351" y="683302"/>
                  <a:pt x="1943552" y="230456"/>
                  <a:pt x="1719306" y="110713"/>
                </a:cubicBezTo>
                <a:cubicBezTo>
                  <a:pt x="1495060" y="-9030"/>
                  <a:pt x="515346" y="-32978"/>
                  <a:pt x="256266" y="45399"/>
                </a:cubicBezTo>
                <a:cubicBezTo>
                  <a:pt x="-2814" y="123776"/>
                  <a:pt x="-98608" y="474296"/>
                  <a:pt x="125638" y="594039"/>
                </a:cubicBezTo>
                <a:close/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15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Tee varaus</a:t>
            </a:r>
            <a:endParaRPr lang="fi-FI" dirty="0"/>
          </a:p>
        </p:txBody>
      </p:sp>
      <p:sp>
        <p:nvSpPr>
          <p:cNvPr id="9" name="Nuoli oikealle 8"/>
          <p:cNvSpPr/>
          <p:nvPr/>
        </p:nvSpPr>
        <p:spPr>
          <a:xfrm rot="16200000">
            <a:off x="3384813" y="3829861"/>
            <a:ext cx="1634399" cy="77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6" y="1655135"/>
            <a:ext cx="4183062" cy="1678088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958764"/>
            <a:ext cx="4184650" cy="2285085"/>
          </a:xfrm>
        </p:spPr>
      </p:pic>
      <p:sp>
        <p:nvSpPr>
          <p:cNvPr id="10" name="Nuoli oikealle 9"/>
          <p:cNvSpPr/>
          <p:nvPr/>
        </p:nvSpPr>
        <p:spPr>
          <a:xfrm rot="10800000">
            <a:off x="6484723" y="4548618"/>
            <a:ext cx="1634399" cy="77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21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Tarkista ja p</a:t>
            </a:r>
            <a:r>
              <a:rPr lang="fi-FI" dirty="0" smtClean="0"/>
              <a:t>äivitä </a:t>
            </a:r>
            <a:r>
              <a:rPr lang="fi-FI" dirty="0" smtClean="0"/>
              <a:t>tietosi </a:t>
            </a:r>
            <a:r>
              <a:rPr lang="fi-FI" dirty="0" smtClean="0"/>
              <a:t>Omat tiedot-välilehdellä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959" y="2295012"/>
            <a:ext cx="7397347" cy="3034369"/>
          </a:xfrm>
        </p:spPr>
      </p:pic>
      <p:sp>
        <p:nvSpPr>
          <p:cNvPr id="7" name="Nuoli oikealle 6"/>
          <p:cNvSpPr/>
          <p:nvPr/>
        </p:nvSpPr>
        <p:spPr>
          <a:xfrm rot="17899834">
            <a:off x="587140" y="3707777"/>
            <a:ext cx="1634399" cy="770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28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09" y="947760"/>
            <a:ext cx="7097859" cy="47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0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Jos jotain kiinnostavaa ei löydy kirjastosta, voit tehdä hankintaehdotuksen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1" y="1601647"/>
            <a:ext cx="7739792" cy="4475880"/>
          </a:xfrm>
        </p:spPr>
      </p:pic>
      <p:sp>
        <p:nvSpPr>
          <p:cNvPr id="6" name="Nuoli oikealle 5"/>
          <p:cNvSpPr/>
          <p:nvPr/>
        </p:nvSpPr>
        <p:spPr>
          <a:xfrm rot="13653801">
            <a:off x="4874893" y="2109054"/>
            <a:ext cx="1303394" cy="591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 oikealle 6"/>
          <p:cNvSpPr/>
          <p:nvPr/>
        </p:nvSpPr>
        <p:spPr>
          <a:xfrm rot="16200000">
            <a:off x="2795353" y="4098744"/>
            <a:ext cx="1303394" cy="591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3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69d9177441543c79f0d0d4433bc13ac xmlns="4725239e-b194-4e4b-9e5d-d7784311bef1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Koulutusmateriaali</TermName>
          <TermId xmlns="http://schemas.microsoft.com/office/infopath/2007/PartnerControls">71eccf24-b0c0-48f6-9cb5-dde17dc9bb74</TermId>
        </TermInfo>
      </Terms>
    </h69d9177441543c79f0d0d4433bc13ac>
    <c93af028e68b4ec18d46cb24ea894b48 xmlns="4725239e-b194-4e4b-9e5d-d7784311bef1">
      <Terms xmlns="http://schemas.microsoft.com/office/infopath/2007/PartnerControls"/>
    </c93af028e68b4ec18d46cb24ea894b48>
    <Nosto xmlns="4725239e-b194-4e4b-9e5d-d7784311bef1">false</Nosto>
    <TaxCatchAll xmlns="4725239e-b194-4e4b-9e5d-d7784311bef1">
      <Value>52</Value>
    </TaxCatchAll>
    <n547a2840f4c4908bae3582247e377a1 xmlns="4725239e-b194-4e4b-9e5d-d7784311bef1">
      <Terms xmlns="http://schemas.microsoft.com/office/infopath/2007/PartnerControls"/>
    </n547a2840f4c4908bae3582247e377a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ti" ma:contentTypeID="0x010100AA08B6C20633446DB7C637F08F23358C00D1CC8AC89089415292A9D2C309C61E86002C0F8B20571CE54FB5122198DF398859" ma:contentTypeVersion="4" ma:contentTypeDescription="AreenaIntra dokumentti" ma:contentTypeScope="" ma:versionID="575c186139c099caae7f5b1e5d95dca9">
  <xsd:schema xmlns:xsd="http://www.w3.org/2001/XMLSchema" xmlns:xs="http://www.w3.org/2001/XMLSchema" xmlns:p="http://schemas.microsoft.com/office/2006/metadata/properties" xmlns:ns2="4725239e-b194-4e4b-9e5d-d7784311bef1" targetNamespace="http://schemas.microsoft.com/office/2006/metadata/properties" ma:root="true" ma:fieldsID="fe1fe6cdfddaac84caa87306114197f3" ns2:_="">
    <xsd:import namespace="4725239e-b194-4e4b-9e5d-d7784311bef1"/>
    <xsd:element name="properties">
      <xsd:complexType>
        <xsd:sequence>
          <xsd:element name="documentManagement">
            <xsd:complexType>
              <xsd:all>
                <xsd:element ref="ns2:Nosto" minOccurs="0"/>
                <xsd:element ref="ns2:h69d9177441543c79f0d0d4433bc13ac" minOccurs="0"/>
                <xsd:element ref="ns2:TaxCatchAll" minOccurs="0"/>
                <xsd:element ref="ns2:n547a2840f4c4908bae3582247e377a1" minOccurs="0"/>
                <xsd:element ref="ns2:c93af028e68b4ec18d46cb24ea894b4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239e-b194-4e4b-9e5d-d7784311bef1" elementFormDefault="qualified">
    <xsd:import namespace="http://schemas.microsoft.com/office/2006/documentManagement/types"/>
    <xsd:import namespace="http://schemas.microsoft.com/office/infopath/2007/PartnerControls"/>
    <xsd:element name="Nosto" ma:index="11" nillable="true" ma:displayName="Nosto Aineistopankkiin" ma:default="0" ma:description="Rasti ruutuun jos haluat nostaa ko. dokumentin Aineistopankkiin. Tiedosto sijoittuu antamiesi &quot;dokumenttityyppi&quot;- ja &quot;toiminto&quot; -tietojen perusteella." ma:internalName="Nosto" ma:readOnly="false">
      <xsd:simpleType>
        <xsd:restriction base="dms:Boolean"/>
      </xsd:simpleType>
    </xsd:element>
    <xsd:element name="h69d9177441543c79f0d0d4433bc13ac" ma:index="12" ma:taxonomy="true" ma:internalName="h69d9177441543c79f0d0d4433bc13ac" ma:taxonomyFieldName="AreenaIntraDokumenttityyppi" ma:displayName="Dokumenttityyppi" ma:default="" ma:fieldId="{169d9177-4415-43c7-9f0d-0d4433bc13ac}" ma:sspId="87a157ef-df45-4397-8789-e4454cfc2da5" ma:termSetId="9860e4b5-3b48-4598-ab0d-df731de908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9e587972-826e-45c0-a197-bb903696fc62}" ma:internalName="TaxCatchAll" ma:showField="CatchAllData" ma:web="4725239e-b194-4e4b-9e5d-d7784311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47a2840f4c4908bae3582247e377a1" ma:index="14" nillable="true" ma:taxonomy="true" ma:internalName="n547a2840f4c4908bae3582247e377a1" ma:taxonomyFieldName="AreenaIntraYritys" ma:displayName="Toiminto" ma:readOnly="false" ma:default="" ma:fieldId="{7547a284-0f4c-4908-bae3-582247e377a1}" ma:sspId="87a157ef-df45-4397-8789-e4454cfc2da5" ma:termSetId="4c8fb4a8-b06e-42c0-b7d7-9ce71e54f8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3af028e68b4ec18d46cb24ea894b48" ma:index="15" nillable="true" ma:taxonomy="true" ma:internalName="c93af028e68b4ec18d46cb24ea894b48" ma:taxonomyFieldName="AreenaIntraAjankohta" ma:displayName="Ajankohta" ma:default="" ma:fieldId="{c93af028-e68b-4ec1-8d46-cb24ea894b48}" ma:sspId="87a157ef-df45-4397-8789-e4454cfc2da5" ma:termSetId="ef15eb77-f020-486f-902b-ad8567c6483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38B89-5EDC-4836-8674-2717267D7A9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725239e-b194-4e4b-9e5d-d7784311be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B32E5C-4834-4A69-B1E2-3410F036A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25239e-b194-4e4b-9e5d-d7784311b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67907E-7CE2-4236-BA28-57F26DAF92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1447</TotalTime>
  <Words>561</Words>
  <Application>Microsoft Office PowerPoint</Application>
  <PresentationFormat>Laajakuva</PresentationFormat>
  <Paragraphs>80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Pinta</vt:lpstr>
      <vt:lpstr>Miten kirjasto oikein toimii?</vt:lpstr>
      <vt:lpstr>Perusjutut</vt:lpstr>
      <vt:lpstr>Mitä kaikkea verkkokirjastossa voi tehdä?</vt:lpstr>
      <vt:lpstr>Tästä lähdetään: kyyti.finna.fi</vt:lpstr>
      <vt:lpstr>Uusi kaikki tai valitse lainat, jotka haluat uusia ja klikkaa uusi valitut</vt:lpstr>
      <vt:lpstr>Tee varaus</vt:lpstr>
      <vt:lpstr>Tarkista ja päivitä tietosi Omat tiedot-välilehdellä</vt:lpstr>
      <vt:lpstr>PowerPoint-esitys</vt:lpstr>
      <vt:lpstr>Jos jotain kiinnostavaa ei löydy kirjastosta, voit tehdä hankintaehdotuksen</vt:lpstr>
      <vt:lpstr>Kirjastoluokitus ja asiasanat</vt:lpstr>
      <vt:lpstr>Kirjastoluokitus</vt:lpstr>
      <vt:lpstr>Tyypillisiä vastaantulijoita</vt:lpstr>
      <vt:lpstr>Pidä varasi!</vt:lpstr>
      <vt:lpstr>Miten kirja löytyy hyllystä?</vt:lpstr>
      <vt:lpstr>Lämmittelyharjoitus</vt:lpstr>
      <vt:lpstr>Asiasanat</vt:lpstr>
      <vt:lpstr>Kokeile tätä (kotona)!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kirjasto oikein toimii?</dc:title>
  <dc:creator>Hahkala Rosa</dc:creator>
  <cp:lastModifiedBy>Jussila Marika</cp:lastModifiedBy>
  <cp:revision>28</cp:revision>
  <dcterms:created xsi:type="dcterms:W3CDTF">2018-04-17T06:34:57Z</dcterms:created>
  <dcterms:modified xsi:type="dcterms:W3CDTF">2018-09-22T05:25:08Z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0x010100AA08B6C20633446DB7C637F08F23358C00D1CC8AC89089415292A9D2C309C61E86002C0F8B20571CE54FB5122198DF398859</vt:lpwstr>
  </property>
  <property fmtid="{D5CDD505-2E9C-101B-9397-08002B2CF9AE}" pid="3" name="AreenaIntraYritys">
    <vt:lpwstr/>
  </property>
  <property fmtid="{D5CDD505-2E9C-101B-9397-08002B2CF9AE}" pid="4" name="AreenaIntraDokumenttityyppi">
    <vt:lpwstr>52;#Koulutusmateriaali|71eccf24-b0c0-48f6-9cb5-dde17dc9bb74</vt:lpwstr>
  </property>
  <property fmtid="{D5CDD505-2E9C-101B-9397-08002B2CF9AE}" pid="5" name="AreenaIntraAjankohta">
    <vt:lpwstr/>
  </property>
</Properties>
</file>