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9" r:id="rId6"/>
    <p:sldId id="281" r:id="rId7"/>
    <p:sldId id="257" r:id="rId8"/>
    <p:sldId id="260" r:id="rId9"/>
    <p:sldId id="258" r:id="rId10"/>
    <p:sldId id="261" r:id="rId11"/>
    <p:sldId id="280" r:id="rId12"/>
    <p:sldId id="263" r:id="rId13"/>
    <p:sldId id="262" r:id="rId14"/>
    <p:sldId id="264" r:id="rId15"/>
    <p:sldId id="282" r:id="rId16"/>
    <p:sldId id="283" r:id="rId17"/>
    <p:sldId id="266" r:id="rId18"/>
    <p:sldId id="25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3FB62-090C-4B87-89C3-0271CFF7FFD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00BE05D-4403-42D3-AA07-426BF39F72A2}">
      <dgm:prSet phldrT="[Text]" custT="1"/>
      <dgm:spPr/>
      <dgm:t>
        <a:bodyPr/>
        <a:lstStyle/>
        <a:p>
          <a:r>
            <a:rPr lang="fi-FI" sz="1600" dirty="0"/>
            <a:t>1. Aihe</a:t>
          </a:r>
        </a:p>
      </dgm:t>
    </dgm:pt>
    <dgm:pt modelId="{F9898658-05C2-4CE1-AC9F-F5275F3FD42D}" type="parTrans" cxnId="{A0113EF4-2CC1-4CBA-8D45-FDAB29878F03}">
      <dgm:prSet/>
      <dgm:spPr/>
      <dgm:t>
        <a:bodyPr/>
        <a:lstStyle/>
        <a:p>
          <a:endParaRPr lang="fi-FI"/>
        </a:p>
      </dgm:t>
    </dgm:pt>
    <dgm:pt modelId="{627148AE-0645-434C-AD3C-4D9EDF639A64}" type="sibTrans" cxnId="{A0113EF4-2CC1-4CBA-8D45-FDAB29878F03}">
      <dgm:prSet/>
      <dgm:spPr/>
      <dgm:t>
        <a:bodyPr/>
        <a:lstStyle/>
        <a:p>
          <a:endParaRPr lang="fi-FI" sz="1600"/>
        </a:p>
      </dgm:t>
    </dgm:pt>
    <dgm:pt modelId="{5BBA5F84-3F12-485B-AC21-082D45FC6FC9}">
      <dgm:prSet phldrT="[Text]" custT="1"/>
      <dgm:spPr/>
      <dgm:t>
        <a:bodyPr/>
        <a:lstStyle/>
        <a:p>
          <a:r>
            <a:rPr lang="fi-FI" sz="1600" dirty="0"/>
            <a:t>Valitse aihepiiri</a:t>
          </a:r>
        </a:p>
      </dgm:t>
    </dgm:pt>
    <dgm:pt modelId="{36F43E60-0C9D-4EE8-91B6-EF4C16EF91FB}" type="parTrans" cxnId="{49FC2717-DAD0-45D2-93F4-0D79E7212005}">
      <dgm:prSet/>
      <dgm:spPr/>
      <dgm:t>
        <a:bodyPr/>
        <a:lstStyle/>
        <a:p>
          <a:endParaRPr lang="fi-FI"/>
        </a:p>
      </dgm:t>
    </dgm:pt>
    <dgm:pt modelId="{EF3F3178-8086-41FF-880E-EC19CF63243F}" type="sibTrans" cxnId="{49FC2717-DAD0-45D2-93F4-0D79E7212005}">
      <dgm:prSet/>
      <dgm:spPr/>
      <dgm:t>
        <a:bodyPr/>
        <a:lstStyle/>
        <a:p>
          <a:endParaRPr lang="fi-FI"/>
        </a:p>
      </dgm:t>
    </dgm:pt>
    <dgm:pt modelId="{47C62184-3CEB-4485-BBB0-FFACA7763413}">
      <dgm:prSet phldrT="[Text]" custT="1"/>
      <dgm:spPr/>
      <dgm:t>
        <a:bodyPr/>
        <a:lstStyle/>
        <a:p>
          <a:r>
            <a:rPr lang="fi-FI" sz="1600" dirty="0"/>
            <a:t>2. Tietoa aiheesta, aineisto</a:t>
          </a:r>
        </a:p>
      </dgm:t>
    </dgm:pt>
    <dgm:pt modelId="{6FCF7BD9-BF3F-4A9C-8305-A181C60F11EA}" type="parTrans" cxnId="{6FFF9C43-E70D-4022-97CB-EBAAD7FFA787}">
      <dgm:prSet/>
      <dgm:spPr/>
      <dgm:t>
        <a:bodyPr/>
        <a:lstStyle/>
        <a:p>
          <a:endParaRPr lang="fi-FI"/>
        </a:p>
      </dgm:t>
    </dgm:pt>
    <dgm:pt modelId="{BD6E315A-3788-4C81-852B-60F235946431}" type="sibTrans" cxnId="{6FFF9C43-E70D-4022-97CB-EBAAD7FFA787}">
      <dgm:prSet/>
      <dgm:spPr/>
      <dgm:t>
        <a:bodyPr/>
        <a:lstStyle/>
        <a:p>
          <a:endParaRPr lang="fi-FI" sz="1600"/>
        </a:p>
      </dgm:t>
    </dgm:pt>
    <dgm:pt modelId="{9DD050A7-60E8-4AD3-B8B5-E38A5CFF6AD4}">
      <dgm:prSet phldrT="[Text]" custT="1"/>
      <dgm:spPr/>
      <dgm:t>
        <a:bodyPr/>
        <a:lstStyle/>
        <a:p>
          <a:r>
            <a:rPr lang="fi-FI" sz="1600" dirty="0"/>
            <a:t>Etsi informaatiolähteet</a:t>
          </a:r>
        </a:p>
      </dgm:t>
    </dgm:pt>
    <dgm:pt modelId="{D7D39F47-A18E-4F35-85F2-549B4F12CBB6}" type="parTrans" cxnId="{8CF41B60-3633-4FF8-84EC-842E2E5D145F}">
      <dgm:prSet/>
      <dgm:spPr/>
      <dgm:t>
        <a:bodyPr/>
        <a:lstStyle/>
        <a:p>
          <a:endParaRPr lang="fi-FI"/>
        </a:p>
      </dgm:t>
    </dgm:pt>
    <dgm:pt modelId="{346FA31B-4AB7-4F5E-B6B5-809FE533A0EA}" type="sibTrans" cxnId="{8CF41B60-3633-4FF8-84EC-842E2E5D145F}">
      <dgm:prSet/>
      <dgm:spPr/>
      <dgm:t>
        <a:bodyPr/>
        <a:lstStyle/>
        <a:p>
          <a:endParaRPr lang="fi-FI"/>
        </a:p>
      </dgm:t>
    </dgm:pt>
    <dgm:pt modelId="{FA25FE4D-13FF-47FB-9AD7-289D17F4C9B2}">
      <dgm:prSet phldrT="[Text]" custT="1"/>
      <dgm:spPr/>
      <dgm:t>
        <a:bodyPr/>
        <a:lstStyle/>
        <a:p>
          <a:r>
            <a:rPr lang="fi-FI" sz="1600" dirty="0"/>
            <a:t>Tee muistiinpanoja.</a:t>
          </a:r>
        </a:p>
      </dgm:t>
    </dgm:pt>
    <dgm:pt modelId="{A810F5F4-69C3-4A47-8D53-E420EFFD3F5C}" type="parTrans" cxnId="{5CBA8A60-9FEA-4658-8CD8-B6AA08AF1C85}">
      <dgm:prSet/>
      <dgm:spPr/>
      <dgm:t>
        <a:bodyPr/>
        <a:lstStyle/>
        <a:p>
          <a:endParaRPr lang="fi-FI"/>
        </a:p>
      </dgm:t>
    </dgm:pt>
    <dgm:pt modelId="{A444A480-B98E-4109-8892-5FD5B1AE888D}" type="sibTrans" cxnId="{5CBA8A60-9FEA-4658-8CD8-B6AA08AF1C85}">
      <dgm:prSet/>
      <dgm:spPr/>
      <dgm:t>
        <a:bodyPr/>
        <a:lstStyle/>
        <a:p>
          <a:endParaRPr lang="fi-FI"/>
        </a:p>
      </dgm:t>
    </dgm:pt>
    <dgm:pt modelId="{14D4A066-B1CB-480B-9E85-C9B3B59BD5C5}">
      <dgm:prSet phldrT="[Text]" custT="1"/>
      <dgm:spPr/>
      <dgm:t>
        <a:bodyPr/>
        <a:lstStyle/>
        <a:p>
          <a:r>
            <a:rPr lang="fi-FI" sz="1600" dirty="0"/>
            <a:t>3. Aineiston tarkastelu</a:t>
          </a:r>
        </a:p>
      </dgm:t>
    </dgm:pt>
    <dgm:pt modelId="{1954A107-7728-446D-93D5-DE52B4AF5F59}" type="parTrans" cxnId="{4EA823E0-6362-4BF8-AC46-8850003B2616}">
      <dgm:prSet/>
      <dgm:spPr/>
      <dgm:t>
        <a:bodyPr/>
        <a:lstStyle/>
        <a:p>
          <a:endParaRPr lang="fi-FI"/>
        </a:p>
      </dgm:t>
    </dgm:pt>
    <dgm:pt modelId="{36E069F4-22A5-45E6-AF7A-A193A098B01F}" type="sibTrans" cxnId="{4EA823E0-6362-4BF8-AC46-8850003B2616}">
      <dgm:prSet/>
      <dgm:spPr/>
      <dgm:t>
        <a:bodyPr/>
        <a:lstStyle/>
        <a:p>
          <a:endParaRPr lang="fi-FI" sz="1600"/>
        </a:p>
      </dgm:t>
    </dgm:pt>
    <dgm:pt modelId="{7A39449C-D758-4416-963D-5AF6387D899D}">
      <dgm:prSet phldrT="[Text]" custT="1"/>
      <dgm:spPr/>
      <dgm:t>
        <a:bodyPr/>
        <a:lstStyle/>
        <a:p>
          <a:r>
            <a:rPr lang="fi-FI" sz="1600" dirty="0"/>
            <a:t>Tarkastele aineistoa kriittisesti</a:t>
          </a:r>
        </a:p>
      </dgm:t>
    </dgm:pt>
    <dgm:pt modelId="{55991253-26CC-432A-8C5B-168DC28BD478}" type="parTrans" cxnId="{3B630AF2-87AA-4CF2-A020-C82BD60E36BF}">
      <dgm:prSet/>
      <dgm:spPr/>
      <dgm:t>
        <a:bodyPr/>
        <a:lstStyle/>
        <a:p>
          <a:endParaRPr lang="fi-FI"/>
        </a:p>
      </dgm:t>
    </dgm:pt>
    <dgm:pt modelId="{26EC21A3-10BF-4B15-B2B9-DFFC873C2557}" type="sibTrans" cxnId="{3B630AF2-87AA-4CF2-A020-C82BD60E36BF}">
      <dgm:prSet/>
      <dgm:spPr/>
      <dgm:t>
        <a:bodyPr/>
        <a:lstStyle/>
        <a:p>
          <a:endParaRPr lang="fi-FI"/>
        </a:p>
      </dgm:t>
    </dgm:pt>
    <dgm:pt modelId="{2201959A-58BB-4AE7-BAAE-753D0C202FCF}">
      <dgm:prSet phldrT="[Text]" custT="1"/>
      <dgm:spPr/>
      <dgm:t>
        <a:bodyPr/>
        <a:lstStyle/>
        <a:p>
          <a:r>
            <a:rPr lang="fi-FI" sz="1600" dirty="0"/>
            <a:t>Karsi/ kerää lisää aineistoa.</a:t>
          </a:r>
        </a:p>
      </dgm:t>
    </dgm:pt>
    <dgm:pt modelId="{D50C5006-0754-40F9-B01B-94CD43E863BA}" type="parTrans" cxnId="{8340BED2-CD4D-4731-AC6C-26182257EA85}">
      <dgm:prSet/>
      <dgm:spPr/>
      <dgm:t>
        <a:bodyPr/>
        <a:lstStyle/>
        <a:p>
          <a:endParaRPr lang="fi-FI"/>
        </a:p>
      </dgm:t>
    </dgm:pt>
    <dgm:pt modelId="{64E21CDB-6037-4984-B81A-41D1B38F1723}" type="sibTrans" cxnId="{8340BED2-CD4D-4731-AC6C-26182257EA85}">
      <dgm:prSet/>
      <dgm:spPr/>
      <dgm:t>
        <a:bodyPr/>
        <a:lstStyle/>
        <a:p>
          <a:endParaRPr lang="fi-FI"/>
        </a:p>
      </dgm:t>
    </dgm:pt>
    <dgm:pt modelId="{89CDA525-D77D-45C9-8F4C-46F5BE61BEEE}">
      <dgm:prSet phldrT="[Text]" custT="1"/>
      <dgm:spPr/>
      <dgm:t>
        <a:bodyPr/>
        <a:lstStyle/>
        <a:p>
          <a:r>
            <a:rPr lang="fi-FI" sz="1600" dirty="0"/>
            <a:t>Rajaa aihe</a:t>
          </a:r>
        </a:p>
      </dgm:t>
    </dgm:pt>
    <dgm:pt modelId="{58423F29-6283-4CEF-B5C0-9BA69D4BCA9E}" type="parTrans" cxnId="{18E35B84-D602-4265-84B1-95694D4E3516}">
      <dgm:prSet/>
      <dgm:spPr/>
      <dgm:t>
        <a:bodyPr/>
        <a:lstStyle/>
        <a:p>
          <a:endParaRPr lang="fi-FI"/>
        </a:p>
      </dgm:t>
    </dgm:pt>
    <dgm:pt modelId="{055E0987-E5C4-4040-9837-B9D46FE83957}" type="sibTrans" cxnId="{18E35B84-D602-4265-84B1-95694D4E3516}">
      <dgm:prSet/>
      <dgm:spPr/>
      <dgm:t>
        <a:bodyPr/>
        <a:lstStyle/>
        <a:p>
          <a:endParaRPr lang="fi-FI"/>
        </a:p>
      </dgm:t>
    </dgm:pt>
    <dgm:pt modelId="{05E1F929-2A9B-4B1C-A190-8179FD3AD70C}">
      <dgm:prSet phldrT="[Text]" custT="1"/>
      <dgm:spPr/>
      <dgm:t>
        <a:bodyPr/>
        <a:lstStyle/>
        <a:p>
          <a:r>
            <a:rPr lang="fi-FI" sz="1600" dirty="0"/>
            <a:t>Keskustele ohjaajan kanssa</a:t>
          </a:r>
        </a:p>
      </dgm:t>
    </dgm:pt>
    <dgm:pt modelId="{D258FDAB-2F0C-4310-B67B-92C333953F68}" type="parTrans" cxnId="{134E6782-E7DD-4B06-A1A2-5E06106089B2}">
      <dgm:prSet/>
      <dgm:spPr/>
      <dgm:t>
        <a:bodyPr/>
        <a:lstStyle/>
        <a:p>
          <a:endParaRPr lang="fi-FI"/>
        </a:p>
      </dgm:t>
    </dgm:pt>
    <dgm:pt modelId="{E81CDD5F-1667-46B7-B34C-D448F6CA552D}" type="sibTrans" cxnId="{134E6782-E7DD-4B06-A1A2-5E06106089B2}">
      <dgm:prSet/>
      <dgm:spPr/>
      <dgm:t>
        <a:bodyPr/>
        <a:lstStyle/>
        <a:p>
          <a:endParaRPr lang="fi-FI"/>
        </a:p>
      </dgm:t>
    </dgm:pt>
    <dgm:pt modelId="{7D62A5C1-7B31-4BBF-B3F5-C67EE9A461B7}">
      <dgm:prSet phldrT="[Text]" custT="1"/>
      <dgm:spPr/>
      <dgm:t>
        <a:bodyPr/>
        <a:lstStyle/>
        <a:p>
          <a:r>
            <a:rPr lang="fi-FI" sz="1600" dirty="0"/>
            <a:t>Laadi aikataulu</a:t>
          </a:r>
        </a:p>
      </dgm:t>
    </dgm:pt>
    <dgm:pt modelId="{DCF32D7B-73CC-4BD5-82DB-B043AD605A54}" type="parTrans" cxnId="{19EF267B-1ECB-4ECF-AE7B-CCC42D903FE4}">
      <dgm:prSet/>
      <dgm:spPr/>
      <dgm:t>
        <a:bodyPr/>
        <a:lstStyle/>
        <a:p>
          <a:endParaRPr lang="fi-FI"/>
        </a:p>
      </dgm:t>
    </dgm:pt>
    <dgm:pt modelId="{C964D56C-52CF-459E-A0F2-0FD91FD464D2}" type="sibTrans" cxnId="{19EF267B-1ECB-4ECF-AE7B-CCC42D903FE4}">
      <dgm:prSet/>
      <dgm:spPr/>
      <dgm:t>
        <a:bodyPr/>
        <a:lstStyle/>
        <a:p>
          <a:endParaRPr lang="fi-FI"/>
        </a:p>
      </dgm:t>
    </dgm:pt>
    <dgm:pt modelId="{2455DD76-22F9-4D93-8087-305C0F1F76B3}">
      <dgm:prSet phldrT="[Text]" custT="1"/>
      <dgm:spPr/>
      <dgm:t>
        <a:bodyPr/>
        <a:lstStyle/>
        <a:p>
          <a:r>
            <a:rPr lang="fi-FI" sz="1600" dirty="0"/>
            <a:t>Lue, haastattele, kerää aineisto</a:t>
          </a:r>
        </a:p>
      </dgm:t>
    </dgm:pt>
    <dgm:pt modelId="{11358132-A3AD-408A-A116-854B1F30035F}" type="parTrans" cxnId="{165E8FF5-9DD1-4AA5-8A3F-91CA9AB39529}">
      <dgm:prSet/>
      <dgm:spPr/>
      <dgm:t>
        <a:bodyPr/>
        <a:lstStyle/>
        <a:p>
          <a:endParaRPr lang="fi-FI"/>
        </a:p>
      </dgm:t>
    </dgm:pt>
    <dgm:pt modelId="{2CEAB958-491A-4811-B158-F578B3DD135C}" type="sibTrans" cxnId="{165E8FF5-9DD1-4AA5-8A3F-91CA9AB39529}">
      <dgm:prSet/>
      <dgm:spPr/>
      <dgm:t>
        <a:bodyPr/>
        <a:lstStyle/>
        <a:p>
          <a:endParaRPr lang="fi-FI"/>
        </a:p>
      </dgm:t>
    </dgm:pt>
    <dgm:pt modelId="{FF9FCE3D-C0B9-4238-B133-F6EB188450D5}">
      <dgm:prSet phldrT="[Text]" custT="1"/>
      <dgm:spPr/>
      <dgm:t>
        <a:bodyPr/>
        <a:lstStyle/>
        <a:p>
          <a:r>
            <a:rPr lang="fi-FI" sz="1600" dirty="0"/>
            <a:t>Arvioi materiaalin hyödyllisyyttä ja sopivuutta</a:t>
          </a:r>
        </a:p>
      </dgm:t>
    </dgm:pt>
    <dgm:pt modelId="{51E25922-0B84-4B26-A24D-EF38F1C5EC0C}" type="parTrans" cxnId="{30BF031B-27B8-4CFC-B675-EFE143EFA4E5}">
      <dgm:prSet/>
      <dgm:spPr/>
      <dgm:t>
        <a:bodyPr/>
        <a:lstStyle/>
        <a:p>
          <a:endParaRPr lang="fi-FI"/>
        </a:p>
      </dgm:t>
    </dgm:pt>
    <dgm:pt modelId="{FF0A1CD7-1AF5-4ABC-A111-52571B9A5D11}" type="sibTrans" cxnId="{30BF031B-27B8-4CFC-B675-EFE143EFA4E5}">
      <dgm:prSet/>
      <dgm:spPr/>
      <dgm:t>
        <a:bodyPr/>
        <a:lstStyle/>
        <a:p>
          <a:endParaRPr lang="fi-FI"/>
        </a:p>
      </dgm:t>
    </dgm:pt>
    <dgm:pt modelId="{BF0CB582-CC38-42F9-8F94-E5575F4DDBB7}">
      <dgm:prSet custT="1"/>
      <dgm:spPr/>
      <dgm:t>
        <a:bodyPr/>
        <a:lstStyle/>
        <a:p>
          <a:r>
            <a:rPr lang="fi-FI" sz="1600" dirty="0"/>
            <a:t>4. Aineiston työstö, tulokset</a:t>
          </a:r>
        </a:p>
      </dgm:t>
    </dgm:pt>
    <dgm:pt modelId="{7C351959-A3C9-4608-A0D0-5CAD529CDFEE}" type="parTrans" cxnId="{F5B66F60-9B43-4583-8AB7-FC72A2C25BBB}">
      <dgm:prSet/>
      <dgm:spPr/>
      <dgm:t>
        <a:bodyPr/>
        <a:lstStyle/>
        <a:p>
          <a:endParaRPr lang="fi-FI"/>
        </a:p>
      </dgm:t>
    </dgm:pt>
    <dgm:pt modelId="{38001593-6019-42A0-B688-FC039A69A044}" type="sibTrans" cxnId="{F5B66F60-9B43-4583-8AB7-FC72A2C25BBB}">
      <dgm:prSet/>
      <dgm:spPr/>
      <dgm:t>
        <a:bodyPr/>
        <a:lstStyle/>
        <a:p>
          <a:endParaRPr lang="fi-FI" sz="1600"/>
        </a:p>
      </dgm:t>
    </dgm:pt>
    <dgm:pt modelId="{65DE2E96-AA1B-4877-9CFD-7A5028E31150}">
      <dgm:prSet custT="1"/>
      <dgm:spPr/>
      <dgm:t>
        <a:bodyPr/>
        <a:lstStyle/>
        <a:p>
          <a:r>
            <a:rPr lang="fi-FI" sz="1600" dirty="0"/>
            <a:t>Järjestä aineistoa loogisesti</a:t>
          </a:r>
        </a:p>
      </dgm:t>
    </dgm:pt>
    <dgm:pt modelId="{44C4C40C-80EC-44DA-B4E5-5CD691832576}" type="parTrans" cxnId="{DF773F7E-650D-4D39-9B5E-9133B8DF39BD}">
      <dgm:prSet/>
      <dgm:spPr/>
      <dgm:t>
        <a:bodyPr/>
        <a:lstStyle/>
        <a:p>
          <a:endParaRPr lang="fi-FI"/>
        </a:p>
      </dgm:t>
    </dgm:pt>
    <dgm:pt modelId="{840EE701-F313-4E21-BD62-944AAB09F3AC}" type="sibTrans" cxnId="{DF773F7E-650D-4D39-9B5E-9133B8DF39BD}">
      <dgm:prSet/>
      <dgm:spPr/>
      <dgm:t>
        <a:bodyPr/>
        <a:lstStyle/>
        <a:p>
          <a:endParaRPr lang="fi-FI"/>
        </a:p>
      </dgm:t>
    </dgm:pt>
    <dgm:pt modelId="{FE515024-B853-4D87-A0BF-8475043060A8}">
      <dgm:prSet custT="1"/>
      <dgm:spPr/>
      <dgm:t>
        <a:bodyPr/>
        <a:lstStyle/>
        <a:p>
          <a:r>
            <a:rPr lang="fi-FI" sz="1600" dirty="0"/>
            <a:t>Analysoi, tulkitse</a:t>
          </a:r>
        </a:p>
      </dgm:t>
    </dgm:pt>
    <dgm:pt modelId="{8919F6AA-EDDE-4F42-993B-5CC89E4285EE}" type="parTrans" cxnId="{9897D362-B500-4D8C-B943-25446536E60D}">
      <dgm:prSet/>
      <dgm:spPr/>
      <dgm:t>
        <a:bodyPr/>
        <a:lstStyle/>
        <a:p>
          <a:endParaRPr lang="fi-FI"/>
        </a:p>
      </dgm:t>
    </dgm:pt>
    <dgm:pt modelId="{263EECAB-CB68-43DC-B994-1875A506D7EE}" type="sibTrans" cxnId="{9897D362-B500-4D8C-B943-25446536E60D}">
      <dgm:prSet/>
      <dgm:spPr/>
      <dgm:t>
        <a:bodyPr/>
        <a:lstStyle/>
        <a:p>
          <a:endParaRPr lang="fi-FI"/>
        </a:p>
      </dgm:t>
    </dgm:pt>
    <dgm:pt modelId="{FFAC4EB0-4CED-45AB-84ED-8C7E69052ED3}">
      <dgm:prSet custT="1"/>
      <dgm:spPr/>
      <dgm:t>
        <a:bodyPr/>
        <a:lstStyle/>
        <a:p>
          <a:r>
            <a:rPr lang="fi-FI" sz="1600"/>
            <a:t>Totea tulokset</a:t>
          </a:r>
        </a:p>
      </dgm:t>
    </dgm:pt>
    <dgm:pt modelId="{7DF82F7C-96ED-4720-B942-905979C74387}" type="parTrans" cxnId="{01EC16E6-052A-4116-A972-2A01C5ED3361}">
      <dgm:prSet/>
      <dgm:spPr/>
      <dgm:t>
        <a:bodyPr/>
        <a:lstStyle/>
        <a:p>
          <a:endParaRPr lang="fi-FI"/>
        </a:p>
      </dgm:t>
    </dgm:pt>
    <dgm:pt modelId="{FAB9A585-A636-4C3C-BCBF-EBF4B2AFC809}" type="sibTrans" cxnId="{01EC16E6-052A-4116-A972-2A01C5ED3361}">
      <dgm:prSet/>
      <dgm:spPr/>
      <dgm:t>
        <a:bodyPr/>
        <a:lstStyle/>
        <a:p>
          <a:endParaRPr lang="fi-FI"/>
        </a:p>
      </dgm:t>
    </dgm:pt>
    <dgm:pt modelId="{4EB5DEBF-809B-4A90-AD6A-D3AD2847EC7D}">
      <dgm:prSet custT="1"/>
      <dgm:spPr/>
      <dgm:t>
        <a:bodyPr/>
        <a:lstStyle/>
        <a:p>
          <a:r>
            <a:rPr lang="fi-FI" sz="1600" dirty="0"/>
            <a:t>5. Kirjoittaminen, viimeistely</a:t>
          </a:r>
        </a:p>
      </dgm:t>
    </dgm:pt>
    <dgm:pt modelId="{EDDE1A6A-A8B2-47CC-A136-006E24D4C1C9}" type="parTrans" cxnId="{820A54C5-5239-4E38-BDBF-7D133C3CBA2D}">
      <dgm:prSet/>
      <dgm:spPr/>
      <dgm:t>
        <a:bodyPr/>
        <a:lstStyle/>
        <a:p>
          <a:endParaRPr lang="fi-FI"/>
        </a:p>
      </dgm:t>
    </dgm:pt>
    <dgm:pt modelId="{D755CFB1-8810-42DC-96BD-4AAD2C22A27A}" type="sibTrans" cxnId="{820A54C5-5239-4E38-BDBF-7D133C3CBA2D}">
      <dgm:prSet/>
      <dgm:spPr/>
      <dgm:t>
        <a:bodyPr/>
        <a:lstStyle/>
        <a:p>
          <a:endParaRPr lang="fi-FI"/>
        </a:p>
      </dgm:t>
    </dgm:pt>
    <dgm:pt modelId="{8DE15191-21DE-49B5-8BF8-BBE87F193056}">
      <dgm:prSet custT="1"/>
      <dgm:spPr/>
      <dgm:t>
        <a:bodyPr/>
        <a:lstStyle/>
        <a:p>
          <a:r>
            <a:rPr lang="fi-FI" sz="1600" dirty="0"/>
            <a:t>Kirjoita</a:t>
          </a:r>
        </a:p>
      </dgm:t>
    </dgm:pt>
    <dgm:pt modelId="{61DAE887-0DC3-4B7D-8987-E2BEACD9864A}" type="parTrans" cxnId="{5358691B-6A2E-4C16-BF77-EFDED8924762}">
      <dgm:prSet/>
      <dgm:spPr/>
      <dgm:t>
        <a:bodyPr/>
        <a:lstStyle/>
        <a:p>
          <a:endParaRPr lang="fi-FI"/>
        </a:p>
      </dgm:t>
    </dgm:pt>
    <dgm:pt modelId="{6F023706-9D13-46E5-8BA5-538D73B641A0}" type="sibTrans" cxnId="{5358691B-6A2E-4C16-BF77-EFDED8924762}">
      <dgm:prSet/>
      <dgm:spPr/>
      <dgm:t>
        <a:bodyPr/>
        <a:lstStyle/>
        <a:p>
          <a:endParaRPr lang="fi-FI"/>
        </a:p>
      </dgm:t>
    </dgm:pt>
    <dgm:pt modelId="{BECD04A9-3A15-405F-ABED-3108B630302F}">
      <dgm:prSet custT="1"/>
      <dgm:spPr/>
      <dgm:t>
        <a:bodyPr/>
        <a:lstStyle/>
        <a:p>
          <a:r>
            <a:rPr lang="fi-FI" sz="1600"/>
            <a:t>Muokkaa</a:t>
          </a:r>
        </a:p>
      </dgm:t>
    </dgm:pt>
    <dgm:pt modelId="{4A29F1EB-0879-4FA6-8B30-3F23A4C6505A}" type="parTrans" cxnId="{4B9F15C5-2144-4B07-8283-06431046D88A}">
      <dgm:prSet/>
      <dgm:spPr/>
      <dgm:t>
        <a:bodyPr/>
        <a:lstStyle/>
        <a:p>
          <a:endParaRPr lang="fi-FI"/>
        </a:p>
      </dgm:t>
    </dgm:pt>
    <dgm:pt modelId="{62FA08EE-8D46-4A45-B3E4-47ED0D8CC0E5}" type="sibTrans" cxnId="{4B9F15C5-2144-4B07-8283-06431046D88A}">
      <dgm:prSet/>
      <dgm:spPr/>
      <dgm:t>
        <a:bodyPr/>
        <a:lstStyle/>
        <a:p>
          <a:endParaRPr lang="fi-FI"/>
        </a:p>
      </dgm:t>
    </dgm:pt>
    <dgm:pt modelId="{3103DADF-41BB-47C0-B506-286C0A13DEFB}">
      <dgm:prSet custT="1"/>
      <dgm:spPr/>
      <dgm:t>
        <a:bodyPr/>
        <a:lstStyle/>
        <a:p>
          <a:r>
            <a:rPr lang="fi-FI" sz="1600" dirty="0"/>
            <a:t>Viimeistele</a:t>
          </a:r>
        </a:p>
      </dgm:t>
    </dgm:pt>
    <dgm:pt modelId="{1BA239C6-AB25-4F56-A46B-9986B25C6C6D}" type="parTrans" cxnId="{644F5CCB-DC14-400B-A1B8-22C4EDD981B3}">
      <dgm:prSet/>
      <dgm:spPr/>
      <dgm:t>
        <a:bodyPr/>
        <a:lstStyle/>
        <a:p>
          <a:endParaRPr lang="fi-FI"/>
        </a:p>
      </dgm:t>
    </dgm:pt>
    <dgm:pt modelId="{A803FBF0-3C15-4AA4-9029-4598ACB5727E}" type="sibTrans" cxnId="{644F5CCB-DC14-400B-A1B8-22C4EDD981B3}">
      <dgm:prSet/>
      <dgm:spPr/>
      <dgm:t>
        <a:bodyPr/>
        <a:lstStyle/>
        <a:p>
          <a:endParaRPr lang="fi-FI"/>
        </a:p>
      </dgm:t>
    </dgm:pt>
    <dgm:pt modelId="{E58A5A19-4C94-4032-90B0-62D9973BCDA9}">
      <dgm:prSet custT="1"/>
      <dgm:spPr/>
      <dgm:t>
        <a:bodyPr/>
        <a:lstStyle/>
        <a:p>
          <a:r>
            <a:rPr lang="fi-FI" sz="1600"/>
            <a:t>Tarkista</a:t>
          </a:r>
        </a:p>
      </dgm:t>
    </dgm:pt>
    <dgm:pt modelId="{2FCAC287-8682-4B3A-B29A-EC8EC22A6D31}" type="parTrans" cxnId="{ACFA7299-8787-45F7-AA2C-14DC4CE2C84F}">
      <dgm:prSet/>
      <dgm:spPr/>
      <dgm:t>
        <a:bodyPr/>
        <a:lstStyle/>
        <a:p>
          <a:endParaRPr lang="fi-FI"/>
        </a:p>
      </dgm:t>
    </dgm:pt>
    <dgm:pt modelId="{101E4819-33C8-42A9-8728-9F67A82C9164}" type="sibTrans" cxnId="{ACFA7299-8787-45F7-AA2C-14DC4CE2C84F}">
      <dgm:prSet/>
      <dgm:spPr/>
      <dgm:t>
        <a:bodyPr/>
        <a:lstStyle/>
        <a:p>
          <a:endParaRPr lang="fi-FI"/>
        </a:p>
      </dgm:t>
    </dgm:pt>
    <dgm:pt modelId="{561901F0-05B0-4FF4-A069-29C3ACBC14D4}" type="pres">
      <dgm:prSet presAssocID="{CD93FB62-090C-4B87-89C3-0271CFF7FF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0FCB86-0831-4C5C-AE8B-DD18BCD7C233}" type="pres">
      <dgm:prSet presAssocID="{CD93FB62-090C-4B87-89C3-0271CFF7FFD9}" presName="tSp" presStyleCnt="0"/>
      <dgm:spPr/>
    </dgm:pt>
    <dgm:pt modelId="{EEA59439-9822-4851-80CA-4C631F1E021B}" type="pres">
      <dgm:prSet presAssocID="{CD93FB62-090C-4B87-89C3-0271CFF7FFD9}" presName="bSp" presStyleCnt="0"/>
      <dgm:spPr/>
    </dgm:pt>
    <dgm:pt modelId="{36ACCBA5-CFAF-4D7C-B6FC-C5D160C2DC61}" type="pres">
      <dgm:prSet presAssocID="{CD93FB62-090C-4B87-89C3-0271CFF7FFD9}" presName="process" presStyleCnt="0"/>
      <dgm:spPr/>
    </dgm:pt>
    <dgm:pt modelId="{829A3271-A14F-4039-8B41-CB0B6D42781D}" type="pres">
      <dgm:prSet presAssocID="{900BE05D-4403-42D3-AA07-426BF39F72A2}" presName="composite1" presStyleCnt="0"/>
      <dgm:spPr/>
    </dgm:pt>
    <dgm:pt modelId="{2838CF09-704D-4D22-8565-C475DC263588}" type="pres">
      <dgm:prSet presAssocID="{900BE05D-4403-42D3-AA07-426BF39F72A2}" presName="dummyNode1" presStyleLbl="node1" presStyleIdx="0" presStyleCnt="5"/>
      <dgm:spPr/>
    </dgm:pt>
    <dgm:pt modelId="{3F4E9B24-5C7E-4C2D-A39F-8FFD69B733A6}" type="pres">
      <dgm:prSet presAssocID="{900BE05D-4403-42D3-AA07-426BF39F72A2}" presName="childNode1" presStyleLbl="bgAcc1" presStyleIdx="0" presStyleCnt="5" custScaleX="128275" custScaleY="240472" custLinFactNeighborX="-11080" custLinFactNeighborY="-7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FEFBA-7149-43AF-BBB3-D5F6A24E3FB7}" type="pres">
      <dgm:prSet presAssocID="{900BE05D-4403-42D3-AA07-426BF39F72A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5C64C-7A9B-46D4-A142-9BD7D388E967}" type="pres">
      <dgm:prSet presAssocID="{900BE05D-4403-42D3-AA07-426BF39F72A2}" presName="parentNode1" presStyleLbl="node1" presStyleIdx="0" presStyleCnt="5" custAng="0" custScaleX="100000" custScaleY="134254" custLinFactY="50126" custLinFactNeighborX="-4132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8D284-DA7E-4AB2-8419-FB985CC54139}" type="pres">
      <dgm:prSet presAssocID="{900BE05D-4403-42D3-AA07-426BF39F72A2}" presName="connSite1" presStyleCnt="0"/>
      <dgm:spPr/>
    </dgm:pt>
    <dgm:pt modelId="{387833EB-528F-4D54-8D26-1F7F8E65BED9}" type="pres">
      <dgm:prSet presAssocID="{627148AE-0645-434C-AD3C-4D9EDF639A64}" presName="Name9" presStyleLbl="sibTrans2D1" presStyleIdx="0" presStyleCnt="4"/>
      <dgm:spPr/>
      <dgm:t>
        <a:bodyPr/>
        <a:lstStyle/>
        <a:p>
          <a:endParaRPr lang="en-US"/>
        </a:p>
      </dgm:t>
    </dgm:pt>
    <dgm:pt modelId="{F1CBA904-E37A-426D-A91C-64994B8D587E}" type="pres">
      <dgm:prSet presAssocID="{47C62184-3CEB-4485-BBB0-FFACA7763413}" presName="composite2" presStyleCnt="0"/>
      <dgm:spPr/>
    </dgm:pt>
    <dgm:pt modelId="{BACB82A6-5F95-4869-9CF6-2D92A8883B26}" type="pres">
      <dgm:prSet presAssocID="{47C62184-3CEB-4485-BBB0-FFACA7763413}" presName="dummyNode2" presStyleLbl="node1" presStyleIdx="0" presStyleCnt="5"/>
      <dgm:spPr/>
    </dgm:pt>
    <dgm:pt modelId="{5D67CC9B-7ECD-4F94-92F9-D3C52C7D20EE}" type="pres">
      <dgm:prSet presAssocID="{47C62184-3CEB-4485-BBB0-FFACA7763413}" presName="childNode2" presStyleLbl="bgAcc1" presStyleIdx="1" presStyleCnt="5" custScaleX="177404" custScaleY="215741" custLinFactNeighborX="4873" custLinFactNeighborY="-3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B9B5-545F-4433-83AA-ED790016A0DC}" type="pres">
      <dgm:prSet presAssocID="{47C62184-3CEB-4485-BBB0-FFACA7763413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9F714-BFF3-4ECB-91EA-609367F5F42A}" type="pres">
      <dgm:prSet presAssocID="{47C62184-3CEB-4485-BBB0-FFACA7763413}" presName="parentNode2" presStyleLbl="node1" presStyleIdx="1" presStyleCnt="5" custScaleX="111837" custScaleY="157115" custLinFactY="-2528" custLinFactNeighborX="-410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FC1D-6109-4C45-BAA7-B41531A25818}" type="pres">
      <dgm:prSet presAssocID="{47C62184-3CEB-4485-BBB0-FFACA7763413}" presName="connSite2" presStyleCnt="0"/>
      <dgm:spPr/>
    </dgm:pt>
    <dgm:pt modelId="{D3F4F572-A982-4A80-8076-97AC7C1B86C7}" type="pres">
      <dgm:prSet presAssocID="{BD6E315A-3788-4C81-852B-60F235946431}" presName="Name18" presStyleLbl="sibTrans2D1" presStyleIdx="1" presStyleCnt="4"/>
      <dgm:spPr/>
      <dgm:t>
        <a:bodyPr/>
        <a:lstStyle/>
        <a:p>
          <a:endParaRPr lang="en-US"/>
        </a:p>
      </dgm:t>
    </dgm:pt>
    <dgm:pt modelId="{19244607-1409-4F84-AF08-F455D8A45F4D}" type="pres">
      <dgm:prSet presAssocID="{14D4A066-B1CB-480B-9E85-C9B3B59BD5C5}" presName="composite1" presStyleCnt="0"/>
      <dgm:spPr/>
    </dgm:pt>
    <dgm:pt modelId="{BAE17C6A-7D78-4E1D-878A-A272EFB25B92}" type="pres">
      <dgm:prSet presAssocID="{14D4A066-B1CB-480B-9E85-C9B3B59BD5C5}" presName="dummyNode1" presStyleLbl="node1" presStyleIdx="1" presStyleCnt="5"/>
      <dgm:spPr/>
    </dgm:pt>
    <dgm:pt modelId="{62AE8270-61C7-4460-9581-6F7A5D9E4468}" type="pres">
      <dgm:prSet presAssocID="{14D4A066-B1CB-480B-9E85-C9B3B59BD5C5}" presName="childNode1" presStyleLbl="bgAcc1" presStyleIdx="2" presStyleCnt="5" custScaleX="175044" custScaleY="227567" custLinFactNeighborX="5625" custLinFactNeighborY="3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9933A-97BE-4B73-A3FD-F4AC95DB859C}" type="pres">
      <dgm:prSet presAssocID="{14D4A066-B1CB-480B-9E85-C9B3B59BD5C5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E76AF-A323-4002-A3D4-83E7292AD740}" type="pres">
      <dgm:prSet presAssocID="{14D4A066-B1CB-480B-9E85-C9B3B59BD5C5}" presName="parentNode1" presStyleLbl="node1" presStyleIdx="2" presStyleCnt="5" custScaleX="143969" custScaleY="157306" custLinFactY="14499" custLinFactNeighborX="-5088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41732-A335-4E59-85C8-7E1910F8C772}" type="pres">
      <dgm:prSet presAssocID="{14D4A066-B1CB-480B-9E85-C9B3B59BD5C5}" presName="connSite1" presStyleCnt="0"/>
      <dgm:spPr/>
    </dgm:pt>
    <dgm:pt modelId="{4605D20C-6069-4E34-B0AB-D81796BB7D68}" type="pres">
      <dgm:prSet presAssocID="{36E069F4-22A5-45E6-AF7A-A193A098B01F}" presName="Name9" presStyleLbl="sibTrans2D1" presStyleIdx="2" presStyleCnt="4"/>
      <dgm:spPr/>
      <dgm:t>
        <a:bodyPr/>
        <a:lstStyle/>
        <a:p>
          <a:endParaRPr lang="en-US"/>
        </a:p>
      </dgm:t>
    </dgm:pt>
    <dgm:pt modelId="{8EC57C93-C75B-4359-8206-1F8FE09F5F40}" type="pres">
      <dgm:prSet presAssocID="{BF0CB582-CC38-42F9-8F94-E5575F4DDBB7}" presName="composite2" presStyleCnt="0"/>
      <dgm:spPr/>
    </dgm:pt>
    <dgm:pt modelId="{929CD63B-FB90-459C-9B66-E9698BC9791A}" type="pres">
      <dgm:prSet presAssocID="{BF0CB582-CC38-42F9-8F94-E5575F4DDBB7}" presName="dummyNode2" presStyleLbl="node1" presStyleIdx="2" presStyleCnt="5"/>
      <dgm:spPr/>
    </dgm:pt>
    <dgm:pt modelId="{FE5CC007-4FCA-4EC6-8C86-EF067AEEF3B4}" type="pres">
      <dgm:prSet presAssocID="{BF0CB582-CC38-42F9-8F94-E5575F4DDBB7}" presName="childNode2" presStyleLbl="bgAcc1" presStyleIdx="3" presStyleCnt="5" custScaleX="154531" custScaleY="217122" custLinFactNeighborX="7305" custLinFactNeighborY="-2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BBB6F-6308-4698-B65B-2518728BA9BF}" type="pres">
      <dgm:prSet presAssocID="{BF0CB582-CC38-42F9-8F94-E5575F4DDBB7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079F0-93F6-485A-AC45-DF4686583C60}" type="pres">
      <dgm:prSet presAssocID="{BF0CB582-CC38-42F9-8F94-E5575F4DDBB7}" presName="parentNode2" presStyleLbl="node1" presStyleIdx="3" presStyleCnt="5" custScaleX="140127" custScaleY="137999" custLinFactY="-12160" custLinFactNeighborX="-21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9F65D-CEBC-44AA-93EE-8C2278F6355A}" type="pres">
      <dgm:prSet presAssocID="{BF0CB582-CC38-42F9-8F94-E5575F4DDBB7}" presName="connSite2" presStyleCnt="0"/>
      <dgm:spPr/>
    </dgm:pt>
    <dgm:pt modelId="{EC38AEA2-3F06-419F-8040-E689CF39C029}" type="pres">
      <dgm:prSet presAssocID="{38001593-6019-42A0-B688-FC039A69A044}" presName="Name18" presStyleLbl="sibTrans2D1" presStyleIdx="3" presStyleCnt="4"/>
      <dgm:spPr/>
      <dgm:t>
        <a:bodyPr/>
        <a:lstStyle/>
        <a:p>
          <a:endParaRPr lang="en-US"/>
        </a:p>
      </dgm:t>
    </dgm:pt>
    <dgm:pt modelId="{C2D8C876-881D-4B7A-8CDE-9F5710536AA8}" type="pres">
      <dgm:prSet presAssocID="{4EB5DEBF-809B-4A90-AD6A-D3AD2847EC7D}" presName="composite1" presStyleCnt="0"/>
      <dgm:spPr/>
    </dgm:pt>
    <dgm:pt modelId="{B60196AB-A553-4869-BF5F-99195EE100A4}" type="pres">
      <dgm:prSet presAssocID="{4EB5DEBF-809B-4A90-AD6A-D3AD2847EC7D}" presName="dummyNode1" presStyleLbl="node1" presStyleIdx="3" presStyleCnt="5"/>
      <dgm:spPr/>
    </dgm:pt>
    <dgm:pt modelId="{DCA1157E-F357-4EEE-80E9-7FA49AE34428}" type="pres">
      <dgm:prSet presAssocID="{4EB5DEBF-809B-4A90-AD6A-D3AD2847EC7D}" presName="childNode1" presStyleLbl="bgAcc1" presStyleIdx="4" presStyleCnt="5" custScaleX="116674" custScaleY="178262" custLinFactNeighborX="8867" custLinFactNeighborY="-2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355A4-4C3D-4F11-82DA-11917770EF63}" type="pres">
      <dgm:prSet presAssocID="{4EB5DEBF-809B-4A90-AD6A-D3AD2847EC7D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19596-194D-47DE-B94D-0B979F5F1E49}" type="pres">
      <dgm:prSet presAssocID="{4EB5DEBF-809B-4A90-AD6A-D3AD2847EC7D}" presName="parentNode1" presStyleLbl="node1" presStyleIdx="4" presStyleCnt="5" custScaleX="134933" custScaleY="164937" custLinFactNeighborX="-5457" custLinFactNeighborY="981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B2975-1C28-47B3-AEF9-17512A6D9B5D}" type="pres">
      <dgm:prSet presAssocID="{4EB5DEBF-809B-4A90-AD6A-D3AD2847EC7D}" presName="connSite1" presStyleCnt="0"/>
      <dgm:spPr/>
    </dgm:pt>
  </dgm:ptLst>
  <dgm:cxnLst>
    <dgm:cxn modelId="{5CBA8A60-9FEA-4658-8CD8-B6AA08AF1C85}" srcId="{47C62184-3CEB-4485-BBB0-FFACA7763413}" destId="{FA25FE4D-13FF-47FB-9AD7-289D17F4C9B2}" srcOrd="2" destOrd="0" parTransId="{A810F5F4-69C3-4A47-8D53-E420EFFD3F5C}" sibTransId="{A444A480-B98E-4109-8892-5FD5B1AE888D}"/>
    <dgm:cxn modelId="{D57B95EA-2F6E-4B9A-8AF0-6A515E8FAF5F}" type="presOf" srcId="{FE515024-B853-4D87-A0BF-8475043060A8}" destId="{FE5CC007-4FCA-4EC6-8C86-EF067AEEF3B4}" srcOrd="0" destOrd="1" presId="urn:microsoft.com/office/officeart/2005/8/layout/hProcess4"/>
    <dgm:cxn modelId="{529B44F8-9CA1-4AEA-80E0-5401678CE847}" type="presOf" srcId="{5BBA5F84-3F12-485B-AC21-082D45FC6FC9}" destId="{9D3FEFBA-7149-43AF-BBB3-D5F6A24E3FB7}" srcOrd="1" destOrd="0" presId="urn:microsoft.com/office/officeart/2005/8/layout/hProcess4"/>
    <dgm:cxn modelId="{4CA68ED7-C444-4CFB-89D9-553E4E1770D5}" type="presOf" srcId="{89CDA525-D77D-45C9-8F4C-46F5BE61BEEE}" destId="{9D3FEFBA-7149-43AF-BBB3-D5F6A24E3FB7}" srcOrd="1" destOrd="1" presId="urn:microsoft.com/office/officeart/2005/8/layout/hProcess4"/>
    <dgm:cxn modelId="{7022569F-8B57-4181-99D7-4B0C1921B95D}" type="presOf" srcId="{47C62184-3CEB-4485-BBB0-FFACA7763413}" destId="{0AC9F714-BFF3-4ECB-91EA-609367F5F42A}" srcOrd="0" destOrd="0" presId="urn:microsoft.com/office/officeart/2005/8/layout/hProcess4"/>
    <dgm:cxn modelId="{47597BF6-89FA-412B-AAF6-2A1A7E509219}" type="presOf" srcId="{7A39449C-D758-4416-963D-5AF6387D899D}" destId="{A449933A-97BE-4B73-A3FD-F4AC95DB859C}" srcOrd="1" destOrd="0" presId="urn:microsoft.com/office/officeart/2005/8/layout/hProcess4"/>
    <dgm:cxn modelId="{B922ECBB-96E5-467A-9971-8F9BAF294070}" type="presOf" srcId="{FA25FE4D-13FF-47FB-9AD7-289D17F4C9B2}" destId="{5D67CC9B-7ECD-4F94-92F9-D3C52C7D20EE}" srcOrd="0" destOrd="2" presId="urn:microsoft.com/office/officeart/2005/8/layout/hProcess4"/>
    <dgm:cxn modelId="{611C4872-24F9-488A-B9BF-3ED2A8590ECD}" type="presOf" srcId="{89CDA525-D77D-45C9-8F4C-46F5BE61BEEE}" destId="{3F4E9B24-5C7E-4C2D-A39F-8FFD69B733A6}" srcOrd="0" destOrd="1" presId="urn:microsoft.com/office/officeart/2005/8/layout/hProcess4"/>
    <dgm:cxn modelId="{FB7B5F34-E8DC-4244-B27B-EE92290E0D9D}" type="presOf" srcId="{FE515024-B853-4D87-A0BF-8475043060A8}" destId="{73FBBB6F-6308-4698-B65B-2518728BA9BF}" srcOrd="1" destOrd="1" presId="urn:microsoft.com/office/officeart/2005/8/layout/hProcess4"/>
    <dgm:cxn modelId="{C2B1E43F-17A9-4668-9BA3-3CCDCAA4C586}" type="presOf" srcId="{FFAC4EB0-4CED-45AB-84ED-8C7E69052ED3}" destId="{73FBBB6F-6308-4698-B65B-2518728BA9BF}" srcOrd="1" destOrd="2" presId="urn:microsoft.com/office/officeart/2005/8/layout/hProcess4"/>
    <dgm:cxn modelId="{49FC2717-DAD0-45D2-93F4-0D79E7212005}" srcId="{900BE05D-4403-42D3-AA07-426BF39F72A2}" destId="{5BBA5F84-3F12-485B-AC21-082D45FC6FC9}" srcOrd="0" destOrd="0" parTransId="{36F43E60-0C9D-4EE8-91B6-EF4C16EF91FB}" sibTransId="{EF3F3178-8086-41FF-880E-EC19CF63243F}"/>
    <dgm:cxn modelId="{727073AC-7E94-425E-8A74-2471E8714B65}" type="presOf" srcId="{05E1F929-2A9B-4B1C-A190-8179FD3AD70C}" destId="{3F4E9B24-5C7E-4C2D-A39F-8FFD69B733A6}" srcOrd="0" destOrd="2" presId="urn:microsoft.com/office/officeart/2005/8/layout/hProcess4"/>
    <dgm:cxn modelId="{26C07378-02D3-42F8-B835-8670171A9879}" type="presOf" srcId="{FA25FE4D-13FF-47FB-9AD7-289D17F4C9B2}" destId="{AA4FB9B5-545F-4433-83AA-ED790016A0DC}" srcOrd="1" destOrd="2" presId="urn:microsoft.com/office/officeart/2005/8/layout/hProcess4"/>
    <dgm:cxn modelId="{19EF267B-1ECB-4ECF-AE7B-CCC42D903FE4}" srcId="{900BE05D-4403-42D3-AA07-426BF39F72A2}" destId="{7D62A5C1-7B31-4BBF-B3F5-C67EE9A461B7}" srcOrd="3" destOrd="0" parTransId="{DCF32D7B-73CC-4BD5-82DB-B043AD605A54}" sibTransId="{C964D56C-52CF-459E-A0F2-0FD91FD464D2}"/>
    <dgm:cxn modelId="{51C07726-02B9-4371-A41B-82BC46F22359}" type="presOf" srcId="{2201959A-58BB-4AE7-BAAE-753D0C202FCF}" destId="{A449933A-97BE-4B73-A3FD-F4AC95DB859C}" srcOrd="1" destOrd="2" presId="urn:microsoft.com/office/officeart/2005/8/layout/hProcess4"/>
    <dgm:cxn modelId="{B1FE31F3-8B3F-432C-B63E-0922D8F68AA5}" type="presOf" srcId="{FFAC4EB0-4CED-45AB-84ED-8C7E69052ED3}" destId="{FE5CC007-4FCA-4EC6-8C86-EF067AEEF3B4}" srcOrd="0" destOrd="2" presId="urn:microsoft.com/office/officeart/2005/8/layout/hProcess4"/>
    <dgm:cxn modelId="{582C7458-55A7-4218-ADB6-36C8E0931BF6}" type="presOf" srcId="{BF0CB582-CC38-42F9-8F94-E5575F4DDBB7}" destId="{A39079F0-93F6-485A-AC45-DF4686583C60}" srcOrd="0" destOrd="0" presId="urn:microsoft.com/office/officeart/2005/8/layout/hProcess4"/>
    <dgm:cxn modelId="{43112D55-DD69-4035-81B7-28596A5F6DCA}" type="presOf" srcId="{3103DADF-41BB-47C0-B506-286C0A13DEFB}" destId="{B41355A4-4C3D-4F11-82DA-11917770EF63}" srcOrd="1" destOrd="2" presId="urn:microsoft.com/office/officeart/2005/8/layout/hProcess4"/>
    <dgm:cxn modelId="{A9E82838-BAC5-4BCB-B38A-1937AB0F735B}" type="presOf" srcId="{5BBA5F84-3F12-485B-AC21-082D45FC6FC9}" destId="{3F4E9B24-5C7E-4C2D-A39F-8FFD69B733A6}" srcOrd="0" destOrd="0" presId="urn:microsoft.com/office/officeart/2005/8/layout/hProcess4"/>
    <dgm:cxn modelId="{4B9F15C5-2144-4B07-8283-06431046D88A}" srcId="{4EB5DEBF-809B-4A90-AD6A-D3AD2847EC7D}" destId="{BECD04A9-3A15-405F-ABED-3108B630302F}" srcOrd="1" destOrd="0" parTransId="{4A29F1EB-0879-4FA6-8B30-3F23A4C6505A}" sibTransId="{62FA08EE-8D46-4A45-B3E4-47ED0D8CC0E5}"/>
    <dgm:cxn modelId="{01EC16E6-052A-4116-A972-2A01C5ED3361}" srcId="{BF0CB582-CC38-42F9-8F94-E5575F4DDBB7}" destId="{FFAC4EB0-4CED-45AB-84ED-8C7E69052ED3}" srcOrd="2" destOrd="0" parTransId="{7DF82F7C-96ED-4720-B942-905979C74387}" sibTransId="{FAB9A585-A636-4C3C-BCBF-EBF4B2AFC809}"/>
    <dgm:cxn modelId="{8CF41B60-3633-4FF8-84EC-842E2E5D145F}" srcId="{47C62184-3CEB-4485-BBB0-FFACA7763413}" destId="{9DD050A7-60E8-4AD3-B8B5-E38A5CFF6AD4}" srcOrd="0" destOrd="0" parTransId="{D7D39F47-A18E-4F35-85F2-549B4F12CBB6}" sibTransId="{346FA31B-4AB7-4F5E-B6B5-809FE533A0EA}"/>
    <dgm:cxn modelId="{3BBFB4F2-B423-4296-9FFE-2EDB3FA56E01}" type="presOf" srcId="{8DE15191-21DE-49B5-8BF8-BBE87F193056}" destId="{DCA1157E-F357-4EEE-80E9-7FA49AE34428}" srcOrd="0" destOrd="0" presId="urn:microsoft.com/office/officeart/2005/8/layout/hProcess4"/>
    <dgm:cxn modelId="{DF773F7E-650D-4D39-9B5E-9133B8DF39BD}" srcId="{BF0CB582-CC38-42F9-8F94-E5575F4DDBB7}" destId="{65DE2E96-AA1B-4877-9CFD-7A5028E31150}" srcOrd="0" destOrd="0" parTransId="{44C4C40C-80EC-44DA-B4E5-5CD691832576}" sibTransId="{840EE701-F313-4E21-BD62-944AAB09F3AC}"/>
    <dgm:cxn modelId="{7BCE68BC-8F88-4816-BCA5-A499B4DD74BB}" type="presOf" srcId="{7A39449C-D758-4416-963D-5AF6387D899D}" destId="{62AE8270-61C7-4460-9581-6F7A5D9E4468}" srcOrd="0" destOrd="0" presId="urn:microsoft.com/office/officeart/2005/8/layout/hProcess4"/>
    <dgm:cxn modelId="{802919D9-4F7E-4B5B-A8D9-9603EFED07BB}" type="presOf" srcId="{7D62A5C1-7B31-4BBF-B3F5-C67EE9A461B7}" destId="{9D3FEFBA-7149-43AF-BBB3-D5F6A24E3FB7}" srcOrd="1" destOrd="3" presId="urn:microsoft.com/office/officeart/2005/8/layout/hProcess4"/>
    <dgm:cxn modelId="{A0429CE7-AA70-4574-8878-84D40C1492D0}" type="presOf" srcId="{8DE15191-21DE-49B5-8BF8-BBE87F193056}" destId="{B41355A4-4C3D-4F11-82DA-11917770EF63}" srcOrd="1" destOrd="0" presId="urn:microsoft.com/office/officeart/2005/8/layout/hProcess4"/>
    <dgm:cxn modelId="{6A4F4F01-CFFF-4ADA-A1B0-BC85753E883B}" type="presOf" srcId="{CD93FB62-090C-4B87-89C3-0271CFF7FFD9}" destId="{561901F0-05B0-4FF4-A069-29C3ACBC14D4}" srcOrd="0" destOrd="0" presId="urn:microsoft.com/office/officeart/2005/8/layout/hProcess4"/>
    <dgm:cxn modelId="{19EBC845-C5B9-49E2-8E38-C9BE2EA88154}" type="presOf" srcId="{9DD050A7-60E8-4AD3-B8B5-E38A5CFF6AD4}" destId="{AA4FB9B5-545F-4433-83AA-ED790016A0DC}" srcOrd="1" destOrd="0" presId="urn:microsoft.com/office/officeart/2005/8/layout/hProcess4"/>
    <dgm:cxn modelId="{6BE80051-BA40-43E8-9D22-6145F8F0B8FD}" type="presOf" srcId="{05E1F929-2A9B-4B1C-A190-8179FD3AD70C}" destId="{9D3FEFBA-7149-43AF-BBB3-D5F6A24E3FB7}" srcOrd="1" destOrd="2" presId="urn:microsoft.com/office/officeart/2005/8/layout/hProcess4"/>
    <dgm:cxn modelId="{01785B18-E55E-4A7B-B5C7-D6C914B5EDE3}" type="presOf" srcId="{2455DD76-22F9-4D93-8087-305C0F1F76B3}" destId="{AA4FB9B5-545F-4433-83AA-ED790016A0DC}" srcOrd="1" destOrd="1" presId="urn:microsoft.com/office/officeart/2005/8/layout/hProcess4"/>
    <dgm:cxn modelId="{644F5CCB-DC14-400B-A1B8-22C4EDD981B3}" srcId="{4EB5DEBF-809B-4A90-AD6A-D3AD2847EC7D}" destId="{3103DADF-41BB-47C0-B506-286C0A13DEFB}" srcOrd="2" destOrd="0" parTransId="{1BA239C6-AB25-4F56-A46B-9986B25C6C6D}" sibTransId="{A803FBF0-3C15-4AA4-9029-4598ACB5727E}"/>
    <dgm:cxn modelId="{1B5ADAA7-4F82-44D6-A2AA-F4ECD06FAD55}" type="presOf" srcId="{E58A5A19-4C94-4032-90B0-62D9973BCDA9}" destId="{DCA1157E-F357-4EEE-80E9-7FA49AE34428}" srcOrd="0" destOrd="3" presId="urn:microsoft.com/office/officeart/2005/8/layout/hProcess4"/>
    <dgm:cxn modelId="{A0113EF4-2CC1-4CBA-8D45-FDAB29878F03}" srcId="{CD93FB62-090C-4B87-89C3-0271CFF7FFD9}" destId="{900BE05D-4403-42D3-AA07-426BF39F72A2}" srcOrd="0" destOrd="0" parTransId="{F9898658-05C2-4CE1-AC9F-F5275F3FD42D}" sibTransId="{627148AE-0645-434C-AD3C-4D9EDF639A64}"/>
    <dgm:cxn modelId="{4EA823E0-6362-4BF8-AC46-8850003B2616}" srcId="{CD93FB62-090C-4B87-89C3-0271CFF7FFD9}" destId="{14D4A066-B1CB-480B-9E85-C9B3B59BD5C5}" srcOrd="2" destOrd="0" parTransId="{1954A107-7728-446D-93D5-DE52B4AF5F59}" sibTransId="{36E069F4-22A5-45E6-AF7A-A193A098B01F}"/>
    <dgm:cxn modelId="{18E35B84-D602-4265-84B1-95694D4E3516}" srcId="{900BE05D-4403-42D3-AA07-426BF39F72A2}" destId="{89CDA525-D77D-45C9-8F4C-46F5BE61BEEE}" srcOrd="1" destOrd="0" parTransId="{58423F29-6283-4CEF-B5C0-9BA69D4BCA9E}" sibTransId="{055E0987-E5C4-4040-9837-B9D46FE83957}"/>
    <dgm:cxn modelId="{88839FA6-6660-4125-AFF1-30161EE58680}" type="presOf" srcId="{2455DD76-22F9-4D93-8087-305C0F1F76B3}" destId="{5D67CC9B-7ECD-4F94-92F9-D3C52C7D20EE}" srcOrd="0" destOrd="1" presId="urn:microsoft.com/office/officeart/2005/8/layout/hProcess4"/>
    <dgm:cxn modelId="{8340BED2-CD4D-4731-AC6C-26182257EA85}" srcId="{14D4A066-B1CB-480B-9E85-C9B3B59BD5C5}" destId="{2201959A-58BB-4AE7-BAAE-753D0C202FCF}" srcOrd="2" destOrd="0" parTransId="{D50C5006-0754-40F9-B01B-94CD43E863BA}" sibTransId="{64E21CDB-6037-4984-B81A-41D1B38F1723}"/>
    <dgm:cxn modelId="{30BF031B-27B8-4CFC-B675-EFE143EFA4E5}" srcId="{14D4A066-B1CB-480B-9E85-C9B3B59BD5C5}" destId="{FF9FCE3D-C0B9-4238-B133-F6EB188450D5}" srcOrd="1" destOrd="0" parTransId="{51E25922-0B84-4B26-A24D-EF38F1C5EC0C}" sibTransId="{FF0A1CD7-1AF5-4ABC-A111-52571B9A5D11}"/>
    <dgm:cxn modelId="{36638015-5BBA-426D-9135-4515055AC4CC}" type="presOf" srcId="{4EB5DEBF-809B-4A90-AD6A-D3AD2847EC7D}" destId="{DAA19596-194D-47DE-B94D-0B979F5F1E49}" srcOrd="0" destOrd="0" presId="urn:microsoft.com/office/officeart/2005/8/layout/hProcess4"/>
    <dgm:cxn modelId="{D7F698F3-5488-44E7-9BA5-C4C9ADAA0150}" type="presOf" srcId="{FF9FCE3D-C0B9-4238-B133-F6EB188450D5}" destId="{62AE8270-61C7-4460-9581-6F7A5D9E4468}" srcOrd="0" destOrd="1" presId="urn:microsoft.com/office/officeart/2005/8/layout/hProcess4"/>
    <dgm:cxn modelId="{8176EBBB-824D-4B61-89CD-3BC3CBA3B284}" type="presOf" srcId="{FF9FCE3D-C0B9-4238-B133-F6EB188450D5}" destId="{A449933A-97BE-4B73-A3FD-F4AC95DB859C}" srcOrd="1" destOrd="1" presId="urn:microsoft.com/office/officeart/2005/8/layout/hProcess4"/>
    <dgm:cxn modelId="{820A54C5-5239-4E38-BDBF-7D133C3CBA2D}" srcId="{CD93FB62-090C-4B87-89C3-0271CFF7FFD9}" destId="{4EB5DEBF-809B-4A90-AD6A-D3AD2847EC7D}" srcOrd="4" destOrd="0" parTransId="{EDDE1A6A-A8B2-47CC-A136-006E24D4C1C9}" sibTransId="{D755CFB1-8810-42DC-96BD-4AAD2C22A27A}"/>
    <dgm:cxn modelId="{3F3C2B33-FE94-44F4-9567-06F2790D9EE2}" type="presOf" srcId="{36E069F4-22A5-45E6-AF7A-A193A098B01F}" destId="{4605D20C-6069-4E34-B0AB-D81796BB7D68}" srcOrd="0" destOrd="0" presId="urn:microsoft.com/office/officeart/2005/8/layout/hProcess4"/>
    <dgm:cxn modelId="{6FFF9C43-E70D-4022-97CB-EBAAD7FFA787}" srcId="{CD93FB62-090C-4B87-89C3-0271CFF7FFD9}" destId="{47C62184-3CEB-4485-BBB0-FFACA7763413}" srcOrd="1" destOrd="0" parTransId="{6FCF7BD9-BF3F-4A9C-8305-A181C60F11EA}" sibTransId="{BD6E315A-3788-4C81-852B-60F235946431}"/>
    <dgm:cxn modelId="{14B55F44-163F-4E6A-B927-06A7B5A9B013}" type="presOf" srcId="{38001593-6019-42A0-B688-FC039A69A044}" destId="{EC38AEA2-3F06-419F-8040-E689CF39C029}" srcOrd="0" destOrd="0" presId="urn:microsoft.com/office/officeart/2005/8/layout/hProcess4"/>
    <dgm:cxn modelId="{FAA13E79-1203-4C68-B86C-E3EC9A5B34D3}" type="presOf" srcId="{7D62A5C1-7B31-4BBF-B3F5-C67EE9A461B7}" destId="{3F4E9B24-5C7E-4C2D-A39F-8FFD69B733A6}" srcOrd="0" destOrd="3" presId="urn:microsoft.com/office/officeart/2005/8/layout/hProcess4"/>
    <dgm:cxn modelId="{01964B21-A211-4A0E-A766-58737E2B3096}" type="presOf" srcId="{14D4A066-B1CB-480B-9E85-C9B3B59BD5C5}" destId="{85AE76AF-A323-4002-A3D4-83E7292AD740}" srcOrd="0" destOrd="0" presId="urn:microsoft.com/office/officeart/2005/8/layout/hProcess4"/>
    <dgm:cxn modelId="{9897D362-B500-4D8C-B943-25446536E60D}" srcId="{BF0CB582-CC38-42F9-8F94-E5575F4DDBB7}" destId="{FE515024-B853-4D87-A0BF-8475043060A8}" srcOrd="1" destOrd="0" parTransId="{8919F6AA-EDDE-4F42-993B-5CC89E4285EE}" sibTransId="{263EECAB-CB68-43DC-B994-1875A506D7EE}"/>
    <dgm:cxn modelId="{C09E78B8-5C3B-4CD3-82EC-8E0CFBD5F141}" type="presOf" srcId="{9DD050A7-60E8-4AD3-B8B5-E38A5CFF6AD4}" destId="{5D67CC9B-7ECD-4F94-92F9-D3C52C7D20EE}" srcOrd="0" destOrd="0" presId="urn:microsoft.com/office/officeart/2005/8/layout/hProcess4"/>
    <dgm:cxn modelId="{5358691B-6A2E-4C16-BF77-EFDED8924762}" srcId="{4EB5DEBF-809B-4A90-AD6A-D3AD2847EC7D}" destId="{8DE15191-21DE-49B5-8BF8-BBE87F193056}" srcOrd="0" destOrd="0" parTransId="{61DAE887-0DC3-4B7D-8987-E2BEACD9864A}" sibTransId="{6F023706-9D13-46E5-8BA5-538D73B641A0}"/>
    <dgm:cxn modelId="{C0F6CD93-CB6E-4E21-B8E1-901B85931BA5}" type="presOf" srcId="{BECD04A9-3A15-405F-ABED-3108B630302F}" destId="{B41355A4-4C3D-4F11-82DA-11917770EF63}" srcOrd="1" destOrd="1" presId="urn:microsoft.com/office/officeart/2005/8/layout/hProcess4"/>
    <dgm:cxn modelId="{ACFA7299-8787-45F7-AA2C-14DC4CE2C84F}" srcId="{4EB5DEBF-809B-4A90-AD6A-D3AD2847EC7D}" destId="{E58A5A19-4C94-4032-90B0-62D9973BCDA9}" srcOrd="3" destOrd="0" parTransId="{2FCAC287-8682-4B3A-B29A-EC8EC22A6D31}" sibTransId="{101E4819-33C8-42A9-8728-9F67A82C9164}"/>
    <dgm:cxn modelId="{28727C4C-2B3F-449C-964C-E32F30527698}" type="presOf" srcId="{65DE2E96-AA1B-4877-9CFD-7A5028E31150}" destId="{73FBBB6F-6308-4698-B65B-2518728BA9BF}" srcOrd="1" destOrd="0" presId="urn:microsoft.com/office/officeart/2005/8/layout/hProcess4"/>
    <dgm:cxn modelId="{741466CD-45C3-4C95-953E-0D50AFC25AB3}" type="presOf" srcId="{BD6E315A-3788-4C81-852B-60F235946431}" destId="{D3F4F572-A982-4A80-8076-97AC7C1B86C7}" srcOrd="0" destOrd="0" presId="urn:microsoft.com/office/officeart/2005/8/layout/hProcess4"/>
    <dgm:cxn modelId="{AF989D2F-7010-432B-A685-51702C857616}" type="presOf" srcId="{BECD04A9-3A15-405F-ABED-3108B630302F}" destId="{DCA1157E-F357-4EEE-80E9-7FA49AE34428}" srcOrd="0" destOrd="1" presId="urn:microsoft.com/office/officeart/2005/8/layout/hProcess4"/>
    <dgm:cxn modelId="{6E2FA5E9-3279-4A53-ADEE-A82DA76062E4}" type="presOf" srcId="{2201959A-58BB-4AE7-BAAE-753D0C202FCF}" destId="{62AE8270-61C7-4460-9581-6F7A5D9E4468}" srcOrd="0" destOrd="2" presId="urn:microsoft.com/office/officeart/2005/8/layout/hProcess4"/>
    <dgm:cxn modelId="{165E8FF5-9DD1-4AA5-8A3F-91CA9AB39529}" srcId="{47C62184-3CEB-4485-BBB0-FFACA7763413}" destId="{2455DD76-22F9-4D93-8087-305C0F1F76B3}" srcOrd="1" destOrd="0" parTransId="{11358132-A3AD-408A-A116-854B1F30035F}" sibTransId="{2CEAB958-491A-4811-B158-F578B3DD135C}"/>
    <dgm:cxn modelId="{E16AF101-B06F-4347-91B8-7CE9CFB420EB}" type="presOf" srcId="{3103DADF-41BB-47C0-B506-286C0A13DEFB}" destId="{DCA1157E-F357-4EEE-80E9-7FA49AE34428}" srcOrd="0" destOrd="2" presId="urn:microsoft.com/office/officeart/2005/8/layout/hProcess4"/>
    <dgm:cxn modelId="{4E9752D7-E66F-4DF2-A535-DCC2DC34E16E}" type="presOf" srcId="{900BE05D-4403-42D3-AA07-426BF39F72A2}" destId="{41E5C64C-7A9B-46D4-A142-9BD7D388E967}" srcOrd="0" destOrd="0" presId="urn:microsoft.com/office/officeart/2005/8/layout/hProcess4"/>
    <dgm:cxn modelId="{3B630AF2-87AA-4CF2-A020-C82BD60E36BF}" srcId="{14D4A066-B1CB-480B-9E85-C9B3B59BD5C5}" destId="{7A39449C-D758-4416-963D-5AF6387D899D}" srcOrd="0" destOrd="0" parTransId="{55991253-26CC-432A-8C5B-168DC28BD478}" sibTransId="{26EC21A3-10BF-4B15-B2B9-DFFC873C2557}"/>
    <dgm:cxn modelId="{134E6782-E7DD-4B06-A1A2-5E06106089B2}" srcId="{900BE05D-4403-42D3-AA07-426BF39F72A2}" destId="{05E1F929-2A9B-4B1C-A190-8179FD3AD70C}" srcOrd="2" destOrd="0" parTransId="{D258FDAB-2F0C-4310-B67B-92C333953F68}" sibTransId="{E81CDD5F-1667-46B7-B34C-D448F6CA552D}"/>
    <dgm:cxn modelId="{1C6A962F-9AF2-4A5E-A9D5-D0C1AA31D7A5}" type="presOf" srcId="{E58A5A19-4C94-4032-90B0-62D9973BCDA9}" destId="{B41355A4-4C3D-4F11-82DA-11917770EF63}" srcOrd="1" destOrd="3" presId="urn:microsoft.com/office/officeart/2005/8/layout/hProcess4"/>
    <dgm:cxn modelId="{F5B66F60-9B43-4583-8AB7-FC72A2C25BBB}" srcId="{CD93FB62-090C-4B87-89C3-0271CFF7FFD9}" destId="{BF0CB582-CC38-42F9-8F94-E5575F4DDBB7}" srcOrd="3" destOrd="0" parTransId="{7C351959-A3C9-4608-A0D0-5CAD529CDFEE}" sibTransId="{38001593-6019-42A0-B688-FC039A69A044}"/>
    <dgm:cxn modelId="{A103D621-F24E-4565-8D60-F1D43A351CE9}" type="presOf" srcId="{627148AE-0645-434C-AD3C-4D9EDF639A64}" destId="{387833EB-528F-4D54-8D26-1F7F8E65BED9}" srcOrd="0" destOrd="0" presId="urn:microsoft.com/office/officeart/2005/8/layout/hProcess4"/>
    <dgm:cxn modelId="{14C593CB-557B-47B8-94D9-3CAE3FA030C8}" type="presOf" srcId="{65DE2E96-AA1B-4877-9CFD-7A5028E31150}" destId="{FE5CC007-4FCA-4EC6-8C86-EF067AEEF3B4}" srcOrd="0" destOrd="0" presId="urn:microsoft.com/office/officeart/2005/8/layout/hProcess4"/>
    <dgm:cxn modelId="{118BA2DE-1762-4DD0-9B28-931C252E9D62}" type="presParOf" srcId="{561901F0-05B0-4FF4-A069-29C3ACBC14D4}" destId="{620FCB86-0831-4C5C-AE8B-DD18BCD7C233}" srcOrd="0" destOrd="0" presId="urn:microsoft.com/office/officeart/2005/8/layout/hProcess4"/>
    <dgm:cxn modelId="{FBE0FE65-FDA1-47D5-85E4-78D30EA17B12}" type="presParOf" srcId="{561901F0-05B0-4FF4-A069-29C3ACBC14D4}" destId="{EEA59439-9822-4851-80CA-4C631F1E021B}" srcOrd="1" destOrd="0" presId="urn:microsoft.com/office/officeart/2005/8/layout/hProcess4"/>
    <dgm:cxn modelId="{AFF4D077-5517-4CAC-8E6F-624AF0FD9E81}" type="presParOf" srcId="{561901F0-05B0-4FF4-A069-29C3ACBC14D4}" destId="{36ACCBA5-CFAF-4D7C-B6FC-C5D160C2DC61}" srcOrd="2" destOrd="0" presId="urn:microsoft.com/office/officeart/2005/8/layout/hProcess4"/>
    <dgm:cxn modelId="{CBF674DA-0DCA-46DA-881E-3DA5BF946EE9}" type="presParOf" srcId="{36ACCBA5-CFAF-4D7C-B6FC-C5D160C2DC61}" destId="{829A3271-A14F-4039-8B41-CB0B6D42781D}" srcOrd="0" destOrd="0" presId="urn:microsoft.com/office/officeart/2005/8/layout/hProcess4"/>
    <dgm:cxn modelId="{46ABA639-E8D4-4478-8372-6F4D92E56DD1}" type="presParOf" srcId="{829A3271-A14F-4039-8B41-CB0B6D42781D}" destId="{2838CF09-704D-4D22-8565-C475DC263588}" srcOrd="0" destOrd="0" presId="urn:microsoft.com/office/officeart/2005/8/layout/hProcess4"/>
    <dgm:cxn modelId="{25EE5731-D737-4BBD-B68C-3F8F6A760B7F}" type="presParOf" srcId="{829A3271-A14F-4039-8B41-CB0B6D42781D}" destId="{3F4E9B24-5C7E-4C2D-A39F-8FFD69B733A6}" srcOrd="1" destOrd="0" presId="urn:microsoft.com/office/officeart/2005/8/layout/hProcess4"/>
    <dgm:cxn modelId="{D47A5B82-D4B0-48EA-B784-197ABB751A51}" type="presParOf" srcId="{829A3271-A14F-4039-8B41-CB0B6D42781D}" destId="{9D3FEFBA-7149-43AF-BBB3-D5F6A24E3FB7}" srcOrd="2" destOrd="0" presId="urn:microsoft.com/office/officeart/2005/8/layout/hProcess4"/>
    <dgm:cxn modelId="{C0555BB3-B5B3-44E9-AA6D-F180FA9ED7A9}" type="presParOf" srcId="{829A3271-A14F-4039-8B41-CB0B6D42781D}" destId="{41E5C64C-7A9B-46D4-A142-9BD7D388E967}" srcOrd="3" destOrd="0" presId="urn:microsoft.com/office/officeart/2005/8/layout/hProcess4"/>
    <dgm:cxn modelId="{6A84F59C-D4E4-4A36-99F7-3222B51030CA}" type="presParOf" srcId="{829A3271-A14F-4039-8B41-CB0B6D42781D}" destId="{5A18D284-DA7E-4AB2-8419-FB985CC54139}" srcOrd="4" destOrd="0" presId="urn:microsoft.com/office/officeart/2005/8/layout/hProcess4"/>
    <dgm:cxn modelId="{5493C614-78DB-4F27-ACBD-368CA1FD8447}" type="presParOf" srcId="{36ACCBA5-CFAF-4D7C-B6FC-C5D160C2DC61}" destId="{387833EB-528F-4D54-8D26-1F7F8E65BED9}" srcOrd="1" destOrd="0" presId="urn:microsoft.com/office/officeart/2005/8/layout/hProcess4"/>
    <dgm:cxn modelId="{8C49518C-76BE-4F04-B427-47F4A127D882}" type="presParOf" srcId="{36ACCBA5-CFAF-4D7C-B6FC-C5D160C2DC61}" destId="{F1CBA904-E37A-426D-A91C-64994B8D587E}" srcOrd="2" destOrd="0" presId="urn:microsoft.com/office/officeart/2005/8/layout/hProcess4"/>
    <dgm:cxn modelId="{F5655346-5789-4C5F-B57B-3306AF68EC6F}" type="presParOf" srcId="{F1CBA904-E37A-426D-A91C-64994B8D587E}" destId="{BACB82A6-5F95-4869-9CF6-2D92A8883B26}" srcOrd="0" destOrd="0" presId="urn:microsoft.com/office/officeart/2005/8/layout/hProcess4"/>
    <dgm:cxn modelId="{367CC447-B86C-4108-8A07-3E71B7CEF3CB}" type="presParOf" srcId="{F1CBA904-E37A-426D-A91C-64994B8D587E}" destId="{5D67CC9B-7ECD-4F94-92F9-D3C52C7D20EE}" srcOrd="1" destOrd="0" presId="urn:microsoft.com/office/officeart/2005/8/layout/hProcess4"/>
    <dgm:cxn modelId="{ED1313DC-F4BA-4C30-A4C4-0DEC34C4EEF4}" type="presParOf" srcId="{F1CBA904-E37A-426D-A91C-64994B8D587E}" destId="{AA4FB9B5-545F-4433-83AA-ED790016A0DC}" srcOrd="2" destOrd="0" presId="urn:microsoft.com/office/officeart/2005/8/layout/hProcess4"/>
    <dgm:cxn modelId="{755E7736-E889-4A65-8AA3-4B04312475FE}" type="presParOf" srcId="{F1CBA904-E37A-426D-A91C-64994B8D587E}" destId="{0AC9F714-BFF3-4ECB-91EA-609367F5F42A}" srcOrd="3" destOrd="0" presId="urn:microsoft.com/office/officeart/2005/8/layout/hProcess4"/>
    <dgm:cxn modelId="{CA13BC66-79BB-40A0-A5D8-73B541D40F74}" type="presParOf" srcId="{F1CBA904-E37A-426D-A91C-64994B8D587E}" destId="{EDF8FC1D-6109-4C45-BAA7-B41531A25818}" srcOrd="4" destOrd="0" presId="urn:microsoft.com/office/officeart/2005/8/layout/hProcess4"/>
    <dgm:cxn modelId="{D0B62F7C-3997-4B5A-9B63-ABF8F564FC56}" type="presParOf" srcId="{36ACCBA5-CFAF-4D7C-B6FC-C5D160C2DC61}" destId="{D3F4F572-A982-4A80-8076-97AC7C1B86C7}" srcOrd="3" destOrd="0" presId="urn:microsoft.com/office/officeart/2005/8/layout/hProcess4"/>
    <dgm:cxn modelId="{79C79188-ACAB-4FFB-924A-C7B8A80D57BE}" type="presParOf" srcId="{36ACCBA5-CFAF-4D7C-B6FC-C5D160C2DC61}" destId="{19244607-1409-4F84-AF08-F455D8A45F4D}" srcOrd="4" destOrd="0" presId="urn:microsoft.com/office/officeart/2005/8/layout/hProcess4"/>
    <dgm:cxn modelId="{55EDCEF0-250B-4F0A-8F19-2287ECBCFB6C}" type="presParOf" srcId="{19244607-1409-4F84-AF08-F455D8A45F4D}" destId="{BAE17C6A-7D78-4E1D-878A-A272EFB25B92}" srcOrd="0" destOrd="0" presId="urn:microsoft.com/office/officeart/2005/8/layout/hProcess4"/>
    <dgm:cxn modelId="{B20539F1-6D1F-4183-B6E1-B6FD746B61DA}" type="presParOf" srcId="{19244607-1409-4F84-AF08-F455D8A45F4D}" destId="{62AE8270-61C7-4460-9581-6F7A5D9E4468}" srcOrd="1" destOrd="0" presId="urn:microsoft.com/office/officeart/2005/8/layout/hProcess4"/>
    <dgm:cxn modelId="{379FD9C8-7470-4162-969B-737FE08A1F23}" type="presParOf" srcId="{19244607-1409-4F84-AF08-F455D8A45F4D}" destId="{A449933A-97BE-4B73-A3FD-F4AC95DB859C}" srcOrd="2" destOrd="0" presId="urn:microsoft.com/office/officeart/2005/8/layout/hProcess4"/>
    <dgm:cxn modelId="{73E1EA43-212B-4605-A050-D957BC0BED4C}" type="presParOf" srcId="{19244607-1409-4F84-AF08-F455D8A45F4D}" destId="{85AE76AF-A323-4002-A3D4-83E7292AD740}" srcOrd="3" destOrd="0" presId="urn:microsoft.com/office/officeart/2005/8/layout/hProcess4"/>
    <dgm:cxn modelId="{5D58FFFC-5A01-47C1-9F98-5BA1B533C89B}" type="presParOf" srcId="{19244607-1409-4F84-AF08-F455D8A45F4D}" destId="{CF741732-A335-4E59-85C8-7E1910F8C772}" srcOrd="4" destOrd="0" presId="urn:microsoft.com/office/officeart/2005/8/layout/hProcess4"/>
    <dgm:cxn modelId="{F355E11D-5A44-4F34-BC05-35D16FF3381F}" type="presParOf" srcId="{36ACCBA5-CFAF-4D7C-B6FC-C5D160C2DC61}" destId="{4605D20C-6069-4E34-B0AB-D81796BB7D68}" srcOrd="5" destOrd="0" presId="urn:microsoft.com/office/officeart/2005/8/layout/hProcess4"/>
    <dgm:cxn modelId="{8AB30442-913A-499F-A56D-76FA8BB3B32A}" type="presParOf" srcId="{36ACCBA5-CFAF-4D7C-B6FC-C5D160C2DC61}" destId="{8EC57C93-C75B-4359-8206-1F8FE09F5F40}" srcOrd="6" destOrd="0" presId="urn:microsoft.com/office/officeart/2005/8/layout/hProcess4"/>
    <dgm:cxn modelId="{F58C170E-751F-4C59-8FCC-9FE0361B174B}" type="presParOf" srcId="{8EC57C93-C75B-4359-8206-1F8FE09F5F40}" destId="{929CD63B-FB90-459C-9B66-E9698BC9791A}" srcOrd="0" destOrd="0" presId="urn:microsoft.com/office/officeart/2005/8/layout/hProcess4"/>
    <dgm:cxn modelId="{E230B7D9-F8C8-4705-BC72-5D1A93A54661}" type="presParOf" srcId="{8EC57C93-C75B-4359-8206-1F8FE09F5F40}" destId="{FE5CC007-4FCA-4EC6-8C86-EF067AEEF3B4}" srcOrd="1" destOrd="0" presId="urn:microsoft.com/office/officeart/2005/8/layout/hProcess4"/>
    <dgm:cxn modelId="{78367060-DB16-4F98-85F7-FB2B0918941B}" type="presParOf" srcId="{8EC57C93-C75B-4359-8206-1F8FE09F5F40}" destId="{73FBBB6F-6308-4698-B65B-2518728BA9BF}" srcOrd="2" destOrd="0" presId="urn:microsoft.com/office/officeart/2005/8/layout/hProcess4"/>
    <dgm:cxn modelId="{1B1A45C4-EDDD-4ADA-A969-416F626C90A8}" type="presParOf" srcId="{8EC57C93-C75B-4359-8206-1F8FE09F5F40}" destId="{A39079F0-93F6-485A-AC45-DF4686583C60}" srcOrd="3" destOrd="0" presId="urn:microsoft.com/office/officeart/2005/8/layout/hProcess4"/>
    <dgm:cxn modelId="{6281744B-EDA1-418F-9B34-4D578088D16C}" type="presParOf" srcId="{8EC57C93-C75B-4359-8206-1F8FE09F5F40}" destId="{0E99F65D-CEBC-44AA-93EE-8C2278F6355A}" srcOrd="4" destOrd="0" presId="urn:microsoft.com/office/officeart/2005/8/layout/hProcess4"/>
    <dgm:cxn modelId="{E5F90B81-5E6A-4777-A4A3-26DDAD19F4C1}" type="presParOf" srcId="{36ACCBA5-CFAF-4D7C-B6FC-C5D160C2DC61}" destId="{EC38AEA2-3F06-419F-8040-E689CF39C029}" srcOrd="7" destOrd="0" presId="urn:microsoft.com/office/officeart/2005/8/layout/hProcess4"/>
    <dgm:cxn modelId="{F71EBCA5-C3DB-4257-8001-0F9B87C8832E}" type="presParOf" srcId="{36ACCBA5-CFAF-4D7C-B6FC-C5D160C2DC61}" destId="{C2D8C876-881D-4B7A-8CDE-9F5710536AA8}" srcOrd="8" destOrd="0" presId="urn:microsoft.com/office/officeart/2005/8/layout/hProcess4"/>
    <dgm:cxn modelId="{93256701-0309-4473-A54E-67EAEF623E14}" type="presParOf" srcId="{C2D8C876-881D-4B7A-8CDE-9F5710536AA8}" destId="{B60196AB-A553-4869-BF5F-99195EE100A4}" srcOrd="0" destOrd="0" presId="urn:microsoft.com/office/officeart/2005/8/layout/hProcess4"/>
    <dgm:cxn modelId="{52C0CCBA-4AF4-42CD-B1E6-8A6B509FEBA6}" type="presParOf" srcId="{C2D8C876-881D-4B7A-8CDE-9F5710536AA8}" destId="{DCA1157E-F357-4EEE-80E9-7FA49AE34428}" srcOrd="1" destOrd="0" presId="urn:microsoft.com/office/officeart/2005/8/layout/hProcess4"/>
    <dgm:cxn modelId="{8B575474-FA72-4681-8972-3933E60EA292}" type="presParOf" srcId="{C2D8C876-881D-4B7A-8CDE-9F5710536AA8}" destId="{B41355A4-4C3D-4F11-82DA-11917770EF63}" srcOrd="2" destOrd="0" presId="urn:microsoft.com/office/officeart/2005/8/layout/hProcess4"/>
    <dgm:cxn modelId="{1912AFEF-21F1-4FDC-9F1D-8161A8009295}" type="presParOf" srcId="{C2D8C876-881D-4B7A-8CDE-9F5710536AA8}" destId="{DAA19596-194D-47DE-B94D-0B979F5F1E49}" srcOrd="3" destOrd="0" presId="urn:microsoft.com/office/officeart/2005/8/layout/hProcess4"/>
    <dgm:cxn modelId="{BA5A8A21-1EA1-471F-BCE0-458E3E3436E5}" type="presParOf" srcId="{C2D8C876-881D-4B7A-8CDE-9F5710536AA8}" destId="{09EB2975-1C28-47B3-AEF9-17512A6D9B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9B24-5C7E-4C2D-A39F-8FFD69B733A6}">
      <dsp:nvSpPr>
        <dsp:cNvPr id="0" name=""/>
        <dsp:cNvSpPr/>
      </dsp:nvSpPr>
      <dsp:spPr>
        <a:xfrm>
          <a:off x="0" y="1029929"/>
          <a:ext cx="1816084" cy="280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Valitse aihepiiri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Rajaa aihe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Keskustele ohjaajan kanssa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Laadi aikataulu</a:t>
          </a:r>
        </a:p>
      </dsp:txBody>
      <dsp:txXfrm>
        <a:off x="53191" y="1083120"/>
        <a:ext cx="1709702" cy="2099930"/>
      </dsp:txXfrm>
    </dsp:sp>
    <dsp:sp modelId="{387833EB-528F-4D54-8D26-1F7F8E65BED9}">
      <dsp:nvSpPr>
        <dsp:cNvPr id="0" name=""/>
        <dsp:cNvSpPr/>
      </dsp:nvSpPr>
      <dsp:spPr>
        <a:xfrm>
          <a:off x="47481" y="1467321"/>
          <a:ext cx="3163434" cy="3163434"/>
        </a:xfrm>
        <a:prstGeom prst="leftCircularArrow">
          <a:avLst>
            <a:gd name="adj1" fmla="val 1896"/>
            <a:gd name="adj2" fmla="val 226618"/>
            <a:gd name="adj3" fmla="val 852368"/>
            <a:gd name="adj4" fmla="val 7874728"/>
            <a:gd name="adj5" fmla="val 22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5C64C-7A9B-46D4-A142-9BD7D388E967}">
      <dsp:nvSpPr>
        <dsp:cNvPr id="0" name=""/>
        <dsp:cNvSpPr/>
      </dsp:nvSpPr>
      <dsp:spPr>
        <a:xfrm>
          <a:off x="0" y="3517588"/>
          <a:ext cx="1258465" cy="671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/>
            <a:t>1. Aihe</a:t>
          </a:r>
        </a:p>
      </dsp:txBody>
      <dsp:txXfrm>
        <a:off x="19679" y="3537267"/>
        <a:ext cx="1219107" cy="632516"/>
      </dsp:txXfrm>
    </dsp:sp>
    <dsp:sp modelId="{5D67CC9B-7ECD-4F94-92F9-D3C52C7D20EE}">
      <dsp:nvSpPr>
        <dsp:cNvPr id="0" name=""/>
        <dsp:cNvSpPr/>
      </dsp:nvSpPr>
      <dsp:spPr>
        <a:xfrm>
          <a:off x="2171811" y="1220238"/>
          <a:ext cx="2511639" cy="2519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Etsi informaatiolähteet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Lue, haastattele, kerää aineisto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Tee muistiinpanoja.</a:t>
          </a:r>
        </a:p>
      </dsp:txBody>
      <dsp:txXfrm>
        <a:off x="2229786" y="1818051"/>
        <a:ext cx="2395689" cy="1863457"/>
      </dsp:txXfrm>
    </dsp:sp>
    <dsp:sp modelId="{D3F4F572-A982-4A80-8076-97AC7C1B86C7}">
      <dsp:nvSpPr>
        <dsp:cNvPr id="0" name=""/>
        <dsp:cNvSpPr/>
      </dsp:nvSpPr>
      <dsp:spPr>
        <a:xfrm>
          <a:off x="2546675" y="393181"/>
          <a:ext cx="3660980" cy="3660980"/>
        </a:xfrm>
        <a:prstGeom prst="circularArrow">
          <a:avLst>
            <a:gd name="adj1" fmla="val 1638"/>
            <a:gd name="adj2" fmla="val 194677"/>
            <a:gd name="adj3" fmla="val 20411309"/>
            <a:gd name="adj4" fmla="val 13357007"/>
            <a:gd name="adj5" fmla="val 1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F714-BFF3-4ECB-91EA-609367F5F42A}">
      <dsp:nvSpPr>
        <dsp:cNvPr id="0" name=""/>
        <dsp:cNvSpPr/>
      </dsp:nvSpPr>
      <dsp:spPr>
        <a:xfrm>
          <a:off x="2374212" y="1028258"/>
          <a:ext cx="1407430" cy="786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/>
            <a:t>2. Tietoa aiheesta, aineisto</a:t>
          </a:r>
        </a:p>
      </dsp:txBody>
      <dsp:txXfrm>
        <a:off x="2397241" y="1051287"/>
        <a:ext cx="1361372" cy="740224"/>
      </dsp:txXfrm>
    </dsp:sp>
    <dsp:sp modelId="{62AE8270-61C7-4460-9581-6F7A5D9E4468}">
      <dsp:nvSpPr>
        <dsp:cNvPr id="0" name=""/>
        <dsp:cNvSpPr/>
      </dsp:nvSpPr>
      <dsp:spPr>
        <a:xfrm>
          <a:off x="4979716" y="1236317"/>
          <a:ext cx="2478227" cy="2657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Tarkastele aineistoa kriittisesti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Arvioi materiaalin hyödyllisyyttä ja sopivuutta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Karsi/ kerää lisää aineistoa.</a:t>
          </a:r>
        </a:p>
      </dsp:txBody>
      <dsp:txXfrm>
        <a:off x="5040869" y="1297470"/>
        <a:ext cx="2355921" cy="1965603"/>
      </dsp:txXfrm>
    </dsp:sp>
    <dsp:sp modelId="{4605D20C-6069-4E34-B0AB-D81796BB7D68}">
      <dsp:nvSpPr>
        <dsp:cNvPr id="0" name=""/>
        <dsp:cNvSpPr/>
      </dsp:nvSpPr>
      <dsp:spPr>
        <a:xfrm>
          <a:off x="5194599" y="1158903"/>
          <a:ext cx="3481544" cy="3481544"/>
        </a:xfrm>
        <a:prstGeom prst="leftCircularArrow">
          <a:avLst>
            <a:gd name="adj1" fmla="val 1723"/>
            <a:gd name="adj2" fmla="val 205103"/>
            <a:gd name="adj3" fmla="val 1101638"/>
            <a:gd name="adj4" fmla="val 8145513"/>
            <a:gd name="adj5" fmla="val 20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E76AF-A323-4002-A3D4-83E7292AD740}">
      <dsp:nvSpPr>
        <dsp:cNvPr id="0" name=""/>
        <dsp:cNvSpPr/>
      </dsp:nvSpPr>
      <dsp:spPr>
        <a:xfrm>
          <a:off x="4828922" y="3281610"/>
          <a:ext cx="1811800" cy="78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/>
            <a:t>3. Aineiston tarkastelu</a:t>
          </a:r>
        </a:p>
      </dsp:txBody>
      <dsp:txXfrm>
        <a:off x="4851979" y="3304667"/>
        <a:ext cx="1765686" cy="741124"/>
      </dsp:txXfrm>
    </dsp:sp>
    <dsp:sp modelId="{FE5CC007-4FCA-4EC6-8C86-EF067AEEF3B4}">
      <dsp:nvSpPr>
        <dsp:cNvPr id="0" name=""/>
        <dsp:cNvSpPr/>
      </dsp:nvSpPr>
      <dsp:spPr>
        <a:xfrm>
          <a:off x="7767346" y="1220232"/>
          <a:ext cx="2187809" cy="2535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Järjestä aineistoa loogisesti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Analysoi, tulkitse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/>
            <a:t>Totea tulokset</a:t>
          </a:r>
        </a:p>
      </dsp:txBody>
      <dsp:txXfrm>
        <a:off x="7825692" y="1821872"/>
        <a:ext cx="2071117" cy="1875385"/>
      </dsp:txXfrm>
    </dsp:sp>
    <dsp:sp modelId="{EC38AEA2-3F06-419F-8040-E689CF39C029}">
      <dsp:nvSpPr>
        <dsp:cNvPr id="0" name=""/>
        <dsp:cNvSpPr/>
      </dsp:nvSpPr>
      <dsp:spPr>
        <a:xfrm>
          <a:off x="8520223" y="639434"/>
          <a:ext cx="2535116" cy="2535116"/>
        </a:xfrm>
        <a:prstGeom prst="circularArrow">
          <a:avLst>
            <a:gd name="adj1" fmla="val 2366"/>
            <a:gd name="adj2" fmla="val 285850"/>
            <a:gd name="adj3" fmla="val 20581421"/>
            <a:gd name="adj4" fmla="val 13618292"/>
            <a:gd name="adj5" fmla="val 27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079F0-93F6-485A-AC45-DF4686583C60}">
      <dsp:nvSpPr>
        <dsp:cNvPr id="0" name=""/>
        <dsp:cNvSpPr/>
      </dsp:nvSpPr>
      <dsp:spPr>
        <a:xfrm>
          <a:off x="8085462" y="1027888"/>
          <a:ext cx="1763450" cy="690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/>
            <a:t>4. Aineiston työstö, tulokset</a:t>
          </a:r>
        </a:p>
      </dsp:txBody>
      <dsp:txXfrm>
        <a:off x="8105689" y="1048115"/>
        <a:ext cx="1722996" cy="650162"/>
      </dsp:txXfrm>
    </dsp:sp>
    <dsp:sp modelId="{DCA1157E-F357-4EEE-80E9-7FA49AE34428}">
      <dsp:nvSpPr>
        <dsp:cNvPr id="0" name=""/>
        <dsp:cNvSpPr/>
      </dsp:nvSpPr>
      <dsp:spPr>
        <a:xfrm>
          <a:off x="10286671" y="1452421"/>
          <a:ext cx="1651840" cy="2081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Kirjoita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/>
            <a:t>Muokkaa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/>
            <a:t>Viimeistele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/>
            <a:t>Tarkista</a:t>
          </a:r>
        </a:p>
      </dsp:txBody>
      <dsp:txXfrm>
        <a:off x="10334574" y="1500324"/>
        <a:ext cx="1556034" cy="1539734"/>
      </dsp:txXfrm>
    </dsp:sp>
    <dsp:sp modelId="{DAA19596-194D-47DE-B94D-0B979F5F1E49}">
      <dsp:nvSpPr>
        <dsp:cNvPr id="0" name=""/>
        <dsp:cNvSpPr/>
      </dsp:nvSpPr>
      <dsp:spPr>
        <a:xfrm>
          <a:off x="10305299" y="3180892"/>
          <a:ext cx="1698085" cy="825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/>
            <a:t>5. Kirjoittaminen, viimeistely</a:t>
          </a:r>
        </a:p>
      </dsp:txBody>
      <dsp:txXfrm>
        <a:off x="10329475" y="3205068"/>
        <a:ext cx="1649733" cy="777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458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34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10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5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2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3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4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71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7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5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6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3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3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8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9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56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21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2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3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3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249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8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2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9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2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93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8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7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81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9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5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F47B958F-8E91-4B36-BC0D-5501EDD50FF4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edupsy/fi/laitokset/kat/opiskelu/kandidaatin-tutkielma/kandidaatin-tutkielma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nk.fi/fi/tiedevilppi/hyva-tieteellinen-kaytanto-htk" TargetMode="External"/><Relationship Id="rId2" Type="http://schemas.openxmlformats.org/officeDocument/2006/relationships/hyperlink" Target="https://www.jyu.fi/it/fi/ohjeita-opiskelijalle/opintohallinnon-saadokset-maaraykset-ja-lomakkeet/opintoja-ohjaavat-saadokset-ja-asetukset/eettiset_ohjee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jyu.fi/digipalvelut/fi/ohjeet/turnit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FE0F-5019-4B85-B243-E26C5207A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5749" y="2650210"/>
            <a:ext cx="6877104" cy="2002926"/>
          </a:xfrm>
        </p:spPr>
        <p:txBody>
          <a:bodyPr/>
          <a:lstStyle/>
          <a:p>
            <a:r>
              <a:rPr lang="fi-FI" dirty="0"/>
              <a:t>Kandiseminaari </a:t>
            </a:r>
            <a:br>
              <a:rPr lang="fi-FI" dirty="0"/>
            </a:br>
            <a:r>
              <a:rPr lang="fi-FI" dirty="0"/>
              <a:t>syksy 2021 ja kevät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BCBB7-EAB5-4FBE-9573-7383E2192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8907" y="4943958"/>
            <a:ext cx="6303667" cy="573273"/>
          </a:xfrm>
        </p:spPr>
        <p:txBody>
          <a:bodyPr/>
          <a:lstStyle/>
          <a:p>
            <a:r>
              <a:rPr lang="fi-FI" sz="2800" dirty="0"/>
              <a:t>Mari Kääpä</a:t>
            </a:r>
          </a:p>
          <a:p>
            <a:r>
              <a:rPr lang="fi-FI" sz="2800" dirty="0">
                <a:hlinkClick r:id="rId2"/>
              </a:rPr>
              <a:t>mari.p.kaapa@jyu.fi</a:t>
            </a:r>
            <a:endParaRPr lang="fi-FI" sz="2800" dirty="0"/>
          </a:p>
          <a:p>
            <a:r>
              <a:rPr lang="fi-FI" sz="2800" dirty="0"/>
              <a:t>040-805 4881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DBCEC-7B2A-4A10-B933-DC916DAD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7397" y="1281782"/>
            <a:ext cx="5749874" cy="42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630-00E3-4D53-81F3-C4F840C2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484" y="305769"/>
            <a:ext cx="10369103" cy="841106"/>
          </a:xfrm>
        </p:spPr>
        <p:txBody>
          <a:bodyPr/>
          <a:lstStyle/>
          <a:p>
            <a:r>
              <a:rPr lang="fi-FI" dirty="0"/>
              <a:t>Miten tutkin?</a:t>
            </a:r>
            <a:br>
              <a:rPr lang="fi-FI" dirty="0"/>
            </a:br>
            <a:r>
              <a:rPr lang="fi-FI" dirty="0"/>
              <a:t>Tutkimuksen tavoite / tutkimustehtävä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9CF4-EA48-4A72-9CBB-B11E675B6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Tutkimuksen toteuttaminen: </a:t>
            </a:r>
            <a:r>
              <a:rPr lang="fi-FI" sz="2400" b="1" dirty="0"/>
              <a:t>Tutkimuksen tavoite ja tutkimuskysymykset </a:t>
            </a:r>
          </a:p>
          <a:p>
            <a:r>
              <a:rPr lang="fi-FI" sz="2400" dirty="0"/>
              <a:t>Johdattelu teoriaosasta täsmällisiin tutkimuskysymyksiin tutkimuksen tavoitteen / tutkimustehtävän kuvauksen avulla</a:t>
            </a:r>
          </a:p>
          <a:p>
            <a:r>
              <a:rPr lang="fi-FI" sz="2400" dirty="0"/>
              <a:t>Laadullisessa tutkimuksessa tavoitteena / tehtävänä voi olla </a:t>
            </a:r>
            <a:r>
              <a:rPr lang="fi-FI" sz="2400" b="1" dirty="0"/>
              <a:t>kuvailla tai ymmärtää </a:t>
            </a:r>
            <a:r>
              <a:rPr lang="fi-FI" sz="2400" dirty="0"/>
              <a:t>tutkittavaa ilmiötä (tai </a:t>
            </a:r>
            <a:r>
              <a:rPr lang="fi-FI" sz="2400" b="1" dirty="0"/>
              <a:t>tehdä</a:t>
            </a:r>
            <a:r>
              <a:rPr lang="fi-FI" sz="2400" dirty="0"/>
              <a:t> </a:t>
            </a:r>
            <a:r>
              <a:rPr lang="fi-FI" sz="2400" b="1" dirty="0"/>
              <a:t>vertailua</a:t>
            </a:r>
            <a:r>
              <a:rPr lang="fi-FI" sz="2400" dirty="0"/>
              <a:t> kahden tapauksen välillä)</a:t>
            </a:r>
          </a:p>
          <a:p>
            <a:r>
              <a:rPr lang="fi-FI" sz="2400" dirty="0"/>
              <a:t>Laadullinen tutkimus: halutessasi esittele ja perustele tutkimuksen tavoitteen yhteydessä/ sen jälkeen </a:t>
            </a:r>
            <a:r>
              <a:rPr lang="fi-FI" sz="2400" b="1" dirty="0"/>
              <a:t>lähestymistapasi </a:t>
            </a:r>
            <a:r>
              <a:rPr lang="fi-FI" sz="2400" dirty="0"/>
              <a:t> </a:t>
            </a:r>
          </a:p>
          <a:p>
            <a:r>
              <a:rPr lang="fi-FI" sz="2400" dirty="0"/>
              <a:t>Määrällisessä tutkimuksessa tutkitaan yhteyksiä kahden ilmiön välillä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8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96C8-9EFA-4A8B-8EF1-C088522F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Tutkimusprosessin vaiheet (Hirsjärvi et al. 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C94992-DFF5-4D51-B292-C818B29E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0" y="1345029"/>
            <a:ext cx="10943893" cy="3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DA4D0A-070D-4341-9BD6-E6E948DA5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980274"/>
              </p:ext>
            </p:extLst>
          </p:nvPr>
        </p:nvGraphicFramePr>
        <p:xfrm>
          <a:off x="0" y="1345029"/>
          <a:ext cx="12073179" cy="503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Tutkimuksen tavoite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esimerkki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Tämän tutkimuksen päätavoitteena oli tarkastella lasten osallisuutta musiikin opetuksessa </a:t>
            </a:r>
            <a:r>
              <a:rPr lang="fi-FI" sz="2800" dirty="0" err="1"/>
              <a:t>Shierin</a:t>
            </a:r>
            <a:r>
              <a:rPr lang="fi-FI" sz="2800" dirty="0"/>
              <a:t> (2001) osallisuuden mallin pohjalta. Mallin mukaan… (lyhyt kertaus mallista, joka esitelty teoriaosassa)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Tutkimuksessa etsitään vastauksia seuraaviin kysymyksiin:</a:t>
            </a:r>
          </a:p>
          <a:p>
            <a:pPr marL="0" indent="0">
              <a:buNone/>
            </a:pPr>
            <a:r>
              <a:rPr lang="fi-FI" sz="2800" dirty="0"/>
              <a:t>1.</a:t>
            </a:r>
          </a:p>
          <a:p>
            <a:pPr marL="0" indent="0">
              <a:buNone/>
            </a:pPr>
            <a:r>
              <a:rPr lang="fi-FI" sz="28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161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8B1C-51C5-48D3-A258-DB45A883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Tutkimuskysymykset ja tutkimuksen tavoite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E9371-9036-4C27-9A10-13C3E1866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138765"/>
            <a:ext cx="11229363" cy="4027085"/>
          </a:xfrm>
        </p:spPr>
        <p:txBody>
          <a:bodyPr/>
          <a:lstStyle/>
          <a:p>
            <a:r>
              <a:rPr lang="fi-FI" sz="3200" dirty="0"/>
              <a:t>Vastaa </a:t>
            </a:r>
            <a:r>
              <a:rPr lang="fi-FI" sz="3200" b="1" dirty="0"/>
              <a:t>tutkimuskysymyksiin</a:t>
            </a:r>
            <a:r>
              <a:rPr lang="fi-FI" sz="3200" dirty="0"/>
              <a:t> tutkimuksesi </a:t>
            </a:r>
            <a:r>
              <a:rPr lang="fi-FI" sz="3200" b="1" dirty="0"/>
              <a:t>tulososassa</a:t>
            </a:r>
          </a:p>
          <a:p>
            <a:pPr lvl="1"/>
            <a:r>
              <a:rPr lang="fi-FI" sz="3200" dirty="0"/>
              <a:t>Tutkimuskysymys on se, mihin tulokset vastaavat</a:t>
            </a:r>
          </a:p>
          <a:p>
            <a:pPr lvl="1"/>
            <a:endParaRPr lang="fi-FI" sz="3200" dirty="0"/>
          </a:p>
          <a:p>
            <a:r>
              <a:rPr lang="fi-FI" sz="3200" dirty="0"/>
              <a:t>Ota kantaa </a:t>
            </a:r>
            <a:r>
              <a:rPr lang="fi-FI" sz="3200" b="1" dirty="0"/>
              <a:t>tutkimuksen tavoitteeseen pohdintaluvussa</a:t>
            </a:r>
          </a:p>
          <a:p>
            <a:pPr lvl="1"/>
            <a:r>
              <a:rPr lang="fi-FI" sz="3200" dirty="0"/>
              <a:t>Tutkimuksen tavoite on se, mitä pohdinnassa tarkastellaan ja jonka saavuttamista arvioidaan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1850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1122916" y="973746"/>
            <a:ext cx="5386371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800" dirty="0">
                <a:solidFill>
                  <a:schemeClr val="tx1"/>
                </a:solidFill>
              </a:rPr>
              <a:t>Tutkimuskysymykseen kiteytyy: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71487" y="235600"/>
            <a:ext cx="10321245" cy="52042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Miten muotoilen tutkimuskysymyksen?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716803" y="904479"/>
            <a:ext cx="5112568" cy="184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Tutkimuksen tavoite / tehtävä: </a:t>
            </a:r>
            <a:r>
              <a:rPr lang="fi-FI" sz="2000" b="1" dirty="0">
                <a:solidFill>
                  <a:schemeClr val="tx1"/>
                </a:solidFill>
              </a:rPr>
              <a:t>kuvaileva tutkimus -&gt; Mitä / Mikä / Miten / Millä tavalla…/ Millainen (yhteys on)/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0984" y="2108713"/>
            <a:ext cx="4633103" cy="2169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Tutkimuksen kohde 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(esim. sosiaaliset taidot, sosiaalinen media, fyysinen oppimisympäristö, </a:t>
            </a:r>
            <a:r>
              <a:rPr lang="fi-FI" sz="2000" b="1" dirty="0" err="1">
                <a:solidFill>
                  <a:schemeClr val="tx1"/>
                </a:solidFill>
              </a:rPr>
              <a:t>virtuaalituutorointi</a:t>
            </a:r>
            <a:r>
              <a:rPr lang="fi-FI" sz="2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083443" y="3003680"/>
            <a:ext cx="6168326" cy="184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Tutkimukseen osallistujat 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(esim. opettajat, OKL:n opiskelijat, 6.-luokan oppilaat) </a:t>
            </a:r>
            <a:r>
              <a:rPr lang="fi-FI" sz="2000" b="1" dirty="0">
                <a:solidFill>
                  <a:srgbClr val="C00000"/>
                </a:solidFill>
              </a:rPr>
              <a:t>tai dokumentit</a:t>
            </a:r>
            <a:r>
              <a:rPr lang="fi-FI" sz="2000" b="1" dirty="0">
                <a:solidFill>
                  <a:schemeClr val="tx1"/>
                </a:solidFill>
              </a:rPr>
              <a:t> (esim. verkkokeskustelut)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10914" y="4812596"/>
            <a:ext cx="4461674" cy="16547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Millaista tietoa tavoitellaan 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(esim. kokemuksia, näkemyksiä, mielipiteitä, asenteita)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419413" y="5114440"/>
            <a:ext cx="4696097" cy="1468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Mahd. myös tutkimuskonteksti  </a:t>
            </a:r>
            <a:r>
              <a:rPr lang="fi-FI" sz="2000" b="1" dirty="0">
                <a:solidFill>
                  <a:schemeClr val="tx1"/>
                </a:solidFill>
              </a:rPr>
              <a:t>(esim. matematiikan opetus, koululuokka, )  </a:t>
            </a:r>
          </a:p>
        </p:txBody>
      </p:sp>
    </p:spTree>
    <p:extLst>
      <p:ext uri="{BB962C8B-B14F-4D97-AF65-F5344CB8AC3E}">
        <p14:creationId xmlns:p14="http://schemas.microsoft.com/office/powerpoint/2010/main" val="8083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6C78-2264-4F8F-8FC8-6E841DA1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 kertaan mennessä…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194B-1D0A-4F3F-8D23-B34D42E8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2192000" cy="5153974"/>
          </a:xfrm>
        </p:spPr>
        <p:txBody>
          <a:bodyPr/>
          <a:lstStyle/>
          <a:p>
            <a:r>
              <a:rPr lang="fi-FI" sz="3200" dirty="0"/>
              <a:t>Kuvaa tutkittava ilmiö omien sanojesi mukaisesti </a:t>
            </a:r>
          </a:p>
          <a:p>
            <a:pPr marL="0" indent="0">
              <a:buNone/>
            </a:pPr>
            <a:r>
              <a:rPr lang="fi-FI" sz="3200" dirty="0">
                <a:sym typeface="Wingdings" panose="05000000000000000000" pitchFamily="2" charset="2"/>
              </a:rPr>
              <a:t>	 oma ennakkotieto aiheesta</a:t>
            </a:r>
            <a:r>
              <a:rPr lang="fi-FI" sz="3200" dirty="0"/>
              <a:t>.</a:t>
            </a:r>
          </a:p>
          <a:p>
            <a:r>
              <a:rPr lang="fi-FI" sz="3200" b="1" dirty="0"/>
              <a:t>Keskeiset ilmiön tutkimusta koskevat lähteet</a:t>
            </a:r>
            <a:r>
              <a:rPr lang="fi-FI" sz="3200" dirty="0"/>
              <a:t>.</a:t>
            </a:r>
          </a:p>
          <a:p>
            <a:pPr marL="269875" lvl="1" indent="0">
              <a:buNone/>
            </a:pPr>
            <a:r>
              <a:rPr lang="fi-FI" sz="3200" dirty="0"/>
              <a:t> 	</a:t>
            </a:r>
            <a:r>
              <a:rPr lang="fi-FI" sz="3200" dirty="0">
                <a:sym typeface="Wingdings" panose="05000000000000000000" pitchFamily="2" charset="2"/>
              </a:rPr>
              <a:t></a:t>
            </a:r>
            <a:r>
              <a:rPr lang="fi-FI" sz="3200" dirty="0"/>
              <a:t> mitä lähteitä tarvitset esim. käsitteiden määrittelyyn?	</a:t>
            </a:r>
          </a:p>
          <a:p>
            <a:pPr marL="269875" lvl="1" indent="0">
              <a:buNone/>
            </a:pPr>
            <a:r>
              <a:rPr lang="fi-FI" sz="3200" dirty="0">
                <a:sym typeface="Wingdings" panose="05000000000000000000" pitchFamily="2" charset="2"/>
              </a:rPr>
              <a:t>	 </a:t>
            </a:r>
            <a:r>
              <a:rPr lang="fi-FI" sz="3200" dirty="0"/>
              <a:t>millaista tutkimusta aiheesta jo on?</a:t>
            </a:r>
          </a:p>
          <a:p>
            <a:r>
              <a:rPr lang="fi-FI" sz="3200" dirty="0"/>
              <a:t>Mitkä ovat ilmiöön liittyvän tutkimuksen päätulokset ja –havainnot?</a:t>
            </a:r>
          </a:p>
          <a:p>
            <a:r>
              <a:rPr lang="fi-FI" sz="3200" dirty="0"/>
              <a:t>Millaisia vaikutuksia ilmiöön liittyvällä tutkimuksella mielestäsi on tai voi olla?</a:t>
            </a:r>
          </a:p>
        </p:txBody>
      </p:sp>
    </p:spTree>
    <p:extLst>
      <p:ext uri="{BB962C8B-B14F-4D97-AF65-F5344CB8AC3E}">
        <p14:creationId xmlns:p14="http://schemas.microsoft.com/office/powerpoint/2010/main" val="28588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482C-CC5B-423D-9BD2-B55B7684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Vältä aihetta,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6B5A3-7C02-43D1-A195-58D3FDC38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556792"/>
            <a:ext cx="6473461" cy="4824957"/>
          </a:xfrm>
        </p:spPr>
        <p:txBody>
          <a:bodyPr/>
          <a:lstStyle/>
          <a:p>
            <a:r>
              <a:rPr lang="fi-FI" sz="2200" dirty="0"/>
              <a:t>…joka on liian laaja tutkimusaiheeksi (tutkittu todella paljon, uutta näkökulmaa vaikea löytää)</a:t>
            </a:r>
          </a:p>
          <a:p>
            <a:r>
              <a:rPr lang="fi-FI" sz="2200" dirty="0"/>
              <a:t>…josta ei löydy lähdekirjallisuutta.</a:t>
            </a:r>
          </a:p>
          <a:p>
            <a:r>
              <a:rPr lang="fi-FI" sz="2200" dirty="0"/>
              <a:t>….joka ei avaudu sinulle, et saa otetta alustavassa tarkastelussa, et pysty jäsentämään tai rajaamaan</a:t>
            </a:r>
          </a:p>
          <a:p>
            <a:r>
              <a:rPr lang="fi-FI" sz="2200" dirty="0"/>
              <a:t>…joka on sinulle liian henkilökohtainen tai emotionaalinen (oma innostus ja kiinnostus aiheeseen on eri asia)</a:t>
            </a:r>
          </a:p>
          <a:p>
            <a:r>
              <a:rPr lang="fi-FI" sz="2200" dirty="0"/>
              <a:t>…jonka haltuun ottaminen vaatii aivan uusien ja aikaa vievien taitojen hankkimista (ei tarkoita esim. tiedonhakua tai menetelmäosaamisen perusasioita)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Content Placeholder 5" descr="A person in scuba gear underwater&#10;&#10;Description automatically generated with low confidence">
            <a:extLst>
              <a:ext uri="{FF2B5EF4-FFF2-40B4-BE49-F238E27FC236}">
                <a16:creationId xmlns:a16="http://schemas.microsoft.com/office/drawing/2014/main" id="{9AC128BD-341A-44C8-96A3-92C787748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56" y="1406164"/>
            <a:ext cx="4759687" cy="4759687"/>
          </a:xfrm>
        </p:spPr>
      </p:pic>
    </p:spTree>
    <p:extLst>
      <p:ext uri="{BB962C8B-B14F-4D97-AF65-F5344CB8AC3E}">
        <p14:creationId xmlns:p14="http://schemas.microsoft.com/office/powerpoint/2010/main" val="26416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3472" y="476250"/>
            <a:ext cx="10369103" cy="1080542"/>
          </a:xfrm>
        </p:spPr>
        <p:txBody>
          <a:bodyPr>
            <a:normAutofit/>
          </a:bodyPr>
          <a:lstStyle/>
          <a:p>
            <a:r>
              <a:rPr lang="fi-FI" sz="2800" dirty="0"/>
              <a:t>Tutkimusmenetelmä ja tutkimuksen kulku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301859"/>
            <a:ext cx="11469767" cy="5439510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/>
              <a:t>Seuraa tutkimuksen toteuttamisen kronologiaa:</a:t>
            </a:r>
            <a:br>
              <a:rPr lang="fi-FI" sz="2000" dirty="0"/>
            </a:br>
            <a:endParaRPr lang="fi-FI" sz="2000" dirty="0"/>
          </a:p>
          <a:p>
            <a:pPr marL="914400" lvl="1" indent="-514350">
              <a:buFont typeface="+mj-lt"/>
              <a:buAutoNum type="arabicPeriod"/>
            </a:pPr>
            <a:r>
              <a:rPr lang="fi-FI" sz="2000" dirty="0"/>
              <a:t>Tutkimusotteen (</a:t>
            </a:r>
            <a:r>
              <a:rPr lang="fi-FI" sz="2000" dirty="0" err="1"/>
              <a:t>määr./laad</a:t>
            </a:r>
            <a:r>
              <a:rPr lang="fi-FI" sz="2000" dirty="0"/>
              <a:t>.) ja aineistonkeruumenetelmän kuvaus ja perustelu - menetelmäkirjallisuutta lähteenä!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sz="2000" dirty="0"/>
              <a:t>”Mittarin” laadinnan kuvaus (operationaalistaminen): </a:t>
            </a:r>
          </a:p>
          <a:p>
            <a:pPr lvl="2"/>
            <a:r>
              <a:rPr lang="fi-FI" sz="2000" dirty="0"/>
              <a:t>miten esim. haastattelurunko rakennettiin teoriaosassa esitetyn ilmiön rakenteen perustella</a:t>
            </a:r>
          </a:p>
          <a:p>
            <a:pPr lvl="2"/>
            <a:r>
              <a:rPr lang="fi-FI" sz="2000" dirty="0"/>
              <a:t>tärkeää osoittaa myös esim. haastattelurungon yhteys tutkimusongelmaan / kysymykseen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000" dirty="0"/>
              <a:t>Aineistonkeruun toteutus: tutkimukseen osallistuneet, milloin, missä, miten aineisto kerättiin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000" dirty="0"/>
              <a:t>Saadun aineiston arviointi: millaista, paljonko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000" dirty="0"/>
              <a:t>Aineiston analyysimenetelmän ja -prosessin kuvaus ja perustelu</a:t>
            </a:r>
          </a:p>
          <a:p>
            <a:pPr marL="514350" indent="-457200"/>
            <a:r>
              <a:rPr lang="fi-FI" sz="2000" dirty="0"/>
              <a:t>Nämä sisällöt voi jäsentää myös useampaan alalukuun (ks. Tyylipohja)</a:t>
            </a:r>
          </a:p>
          <a:p>
            <a:pPr marL="57150" indent="0">
              <a:buNone/>
            </a:pPr>
            <a:endParaRPr lang="fi-FI" sz="2000" dirty="0"/>
          </a:p>
          <a:p>
            <a:pPr marL="514350" indent="-457200"/>
            <a:r>
              <a:rPr lang="fi-FI" sz="2000" b="1" dirty="0"/>
              <a:t>Tutkimuksen toteutus </a:t>
            </a:r>
            <a:br>
              <a:rPr lang="fi-FI" sz="2000" b="1" dirty="0"/>
            </a:br>
            <a:r>
              <a:rPr lang="fi-FI" sz="2000" b="1" dirty="0">
                <a:sym typeface="Wingdings" panose="05000000000000000000" pitchFamily="2" charset="2"/>
              </a:rPr>
              <a:t> </a:t>
            </a:r>
            <a:r>
              <a:rPr lang="fi-FI" sz="2000" b="1" dirty="0"/>
              <a:t>mallipohja:  </a:t>
            </a:r>
          </a:p>
          <a:p>
            <a:pPr marL="57150" indent="0">
              <a:buNone/>
            </a:pPr>
            <a:r>
              <a:rPr lang="fi-FI" sz="1800" dirty="0">
                <a:hlinkClick r:id="rId2"/>
              </a:rPr>
              <a:t>https://www.jyu.fi/edupsy/fi/laitokset/kat/opiskelu/kandidaatin-tutkielma/kandidaatin-tutkielma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2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6B53-979C-4B1A-8E8D-54C1B69C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Eettiset ohjeet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4FFEC-FEBD-4EAF-B69E-F6F34ECA7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333333"/>
                </a:solidFill>
                <a:latin typeface="Open Sans" panose="020B0606030504020204" pitchFamily="34" charset="0"/>
              </a:rPr>
              <a:t>O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piskelijan on myös noudatettava tutkielmassaan hyviä tieteellisiä käytänteitä. </a:t>
            </a:r>
            <a:r>
              <a:rPr lang="fi-FI" sz="2400" b="0" i="0" dirty="0">
                <a:effectLst/>
                <a:latin typeface="Open Sans" panose="020B0606030504020204" pitchFamily="34" charset="0"/>
                <a:hlinkClick r:id="rId2"/>
              </a:rPr>
              <a:t>https://www.jyu.fi/it/fi/ohjeita-opiskelijalle/opintohallinnon-saadokset-maaraykset-ja-lomakkeet/opintoja-ohjaavat-saadokset-ja-asetukset/eettiset_ohjeet</a:t>
            </a:r>
            <a:endParaRPr lang="fi-FI" sz="2400" b="0" i="0" dirty="0">
              <a:effectLst/>
              <a:latin typeface="Open Sans" panose="020B0606030504020204" pitchFamily="34" charset="0"/>
            </a:endParaRPr>
          </a:p>
          <a:p>
            <a:endParaRPr lang="fi-FI" sz="2400" dirty="0">
              <a:latin typeface="Open Sans" panose="020B0606030504020204" pitchFamily="34" charset="0"/>
            </a:endParaRPr>
          </a:p>
          <a:p>
            <a:r>
              <a:rPr lang="fi-FI" sz="2400" dirty="0">
                <a:latin typeface="Open Sans" panose="020B0606030504020204" pitchFamily="34" charset="0"/>
              </a:rPr>
              <a:t>Hyvä tieteellinen käytäntö</a:t>
            </a:r>
          </a:p>
          <a:p>
            <a:pPr marL="0" indent="0">
              <a:buNone/>
            </a:pPr>
            <a:r>
              <a:rPr lang="fi-FI" sz="2400" dirty="0">
                <a:hlinkClick r:id="rId3"/>
              </a:rPr>
              <a:t>https://tenk.fi/fi/tiedevilppi/hyva-tieteellinen-kaytanto-htk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Yliopistossa on käytössä plagioinnintunnistusohjelmisto </a:t>
            </a:r>
            <a:r>
              <a:rPr lang="fi-FI" sz="2400" b="0" i="0" u="none" strike="noStrike" dirty="0" err="1">
                <a:solidFill>
                  <a:srgbClr val="002957"/>
                </a:solidFill>
                <a:effectLst/>
                <a:latin typeface="Lato" panose="020F0502020204030203" pitchFamily="34" charset="0"/>
                <a:hlinkClick r:id="rId4"/>
              </a:rPr>
              <a:t>Turnitin</a:t>
            </a:r>
            <a:r>
              <a:rPr lang="fi-FI" sz="2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688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B9EE-228E-47A4-BD9F-DD0F75FC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kandiseminaariin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957E-9D74-4FC8-8A1D-58E2A8DCF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3200" dirty="0"/>
              <a:t>Esittäydytään/tutustutaan </a:t>
            </a:r>
            <a:r>
              <a:rPr lang="fi-FI" sz="3200" dirty="0">
                <a:sym typeface="Wingdings" panose="05000000000000000000" pitchFamily="2" charset="2"/>
              </a:rPr>
              <a:t> kandiryhmä tärkeässä roolissa seminaarityön tekemisessä ja etenemisessä</a:t>
            </a:r>
            <a:endParaRPr lang="fi-FI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69ED01-F7E0-4998-9CC1-65106629B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3" y="2133600"/>
            <a:ext cx="4895850" cy="3671887"/>
          </a:xfrm>
        </p:spPr>
      </p:pic>
    </p:spTree>
    <p:extLst>
      <p:ext uri="{BB962C8B-B14F-4D97-AF65-F5344CB8AC3E}">
        <p14:creationId xmlns:p14="http://schemas.microsoft.com/office/powerpoint/2010/main" val="21146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FB30-50A4-4BE5-A27B-817BC0FB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Edeltävät opinnot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53831-433D-47D5-9FFB-00DC28D1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398250" cy="4392612"/>
          </a:xfrm>
        </p:spPr>
        <p:txBody>
          <a:bodyPr/>
          <a:lstStyle/>
          <a:p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Opintojaksot KTKA2010 Tieteellisen tiedon rakentuminen: Laadulliset tutkimusmenetelmät ja KTKA2020 Tieteellisen tiedon rakentuminen: Määrälliset tutkimusmenetelmät on suoritettava viimeistään Kandidaatin tutkielma ja seminaari -opintojakson aikana.</a:t>
            </a:r>
          </a:p>
          <a:p>
            <a:pPr marL="0" indent="0">
              <a:buNone/>
            </a:pPr>
            <a:endParaRPr lang="fi-FI" sz="2400" b="0" i="0" dirty="0">
              <a:solidFill>
                <a:srgbClr val="333333"/>
              </a:solidFill>
              <a:effectLst/>
              <a:latin typeface="Ubuntu"/>
            </a:endParaRPr>
          </a:p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OKLA4301 Kandidaatintutkielma ja seminaari -opintojakson aikana tulee suorittaa LIB1THP Tiedonhankinnan perusteet (1 op) -verkko-opintojakso, jonka järjestää Avoimen tiedon keskus.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84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EE2D-B3B9-4482-9750-7538D4BA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57" y="371959"/>
            <a:ext cx="10395218" cy="743919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</a:rPr>
              <a:t>Osaamistavoitteet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7CC88-16C5-415C-8A6B-15DEC696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3" y="1301858"/>
            <a:ext cx="11639227" cy="4863993"/>
          </a:xfrm>
        </p:spPr>
        <p:txBody>
          <a:bodyPr/>
          <a:lstStyle/>
          <a:p>
            <a:pPr marL="0" indent="0" algn="l">
              <a:buNone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Opintojakson suoritettuaan opiskelija osaa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etsiä ja käyttää tutkimusaiheeseensa liittyvää tieteellistä kirjallisuutta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eritellä tutkimusprosessin kulun ja tutkimuksen teon vaiheet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soveltaa tieteellisen tutkimuksen menetelmiä empiirisen aineiston keruuseen ja analysointiin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toteuttaa pienimuotoisen empiirisen tieteellisen tutkimuksen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laatia tutkimusraportin tieteellisen viestinnän periaatteiden mukaisesti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perustella omia valintojaan ja arvioida muiden tekemiä valintoja tieteellisessä keskustelussa</a:t>
            </a:r>
            <a:b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</a:br>
            <a:endParaRPr lang="fi-FI" sz="2400" b="0" i="0" dirty="0">
              <a:solidFill>
                <a:srgbClr val="333333"/>
              </a:solidFill>
              <a:effectLst/>
              <a:latin typeface="Ubuntu"/>
            </a:endParaRPr>
          </a:p>
          <a:p>
            <a:pPr marL="0" indent="0" algn="l">
              <a:buNone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ASIASISÄLTÖ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Tutkimusprosessin vaiheet, tiedon hankinta, empiirinen tutkielma (ei pelkkä kirjallisuuskatsaus), tieteellinen viestintä, tutkimusetiikka, tieteellinen argumentointi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694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8AB-FCFD-47FB-A043-9D135211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OKLA4301 Kandidaatintutkielma ja seminaari (9 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5F99-1CAD-405F-B769-64A80A208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5998865" cy="4936997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000" dirty="0"/>
              <a:t>Kandiseminaari (20 h) 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Tutkimusviestinnän ohjaus yht. n. 10 h 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Kandidaatintutkielma: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pienimuotoisen kasvatustieteellisen 	tutkimuksen toteutus ja raportointi (20–30 s.): 	teoriaosa, aineiston keruu, analysointi, tulokset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itsenäistä työskentelyä (yht. n. 200–250 h!)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yksilöohjausta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tutkielman voi tehdä yksin tai parin 	kanssa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Kandikonferenssi keväällä 2022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+ OKLA4305 Kandidaatin tutkinnon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kypsyysnäyte 0 op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DA7832-7214-4861-B6FA-97F863EADD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r="17662" b="1"/>
          <a:stretch/>
        </p:blipFill>
        <p:spPr>
          <a:xfrm>
            <a:off x="6744840" y="1727202"/>
            <a:ext cx="5066159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17051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3BD3-10CA-451E-817D-3D582CCA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Yhteiset kurssin pelisäännöt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1E9E-88AF-426D-B76D-F3026C1FB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6742784" cy="5043012"/>
          </a:xfrm>
        </p:spPr>
        <p:txBody>
          <a:bodyPr/>
          <a:lstStyle/>
          <a:p>
            <a:r>
              <a:rPr lang="fi-FI" sz="2000" dirty="0"/>
              <a:t>Kontaktiopetuksessa ollaan paikalla </a:t>
            </a:r>
            <a:r>
              <a:rPr lang="fi-FI" sz="2000" dirty="0">
                <a:sym typeface="Wingdings" panose="05000000000000000000" pitchFamily="2" charset="2"/>
              </a:rPr>
              <a:t> Aikataulu </a:t>
            </a:r>
            <a:r>
              <a:rPr lang="fi-FI" sz="2000" dirty="0" err="1">
                <a:sym typeface="Wingdings" panose="05000000000000000000" pitchFamily="2" charset="2"/>
              </a:rPr>
              <a:t>check</a:t>
            </a:r>
            <a:r>
              <a:rPr lang="fi-FI" sz="2000" dirty="0">
                <a:sym typeface="Wingdings" panose="05000000000000000000" pitchFamily="2" charset="2"/>
              </a:rPr>
              <a:t>!</a:t>
            </a:r>
            <a:endParaRPr lang="fi-FI" sz="2000" dirty="0"/>
          </a:p>
          <a:p>
            <a:r>
              <a:rPr lang="fi-FI" sz="2000" dirty="0"/>
              <a:t>Kirjoittaminen kannattaa aloittaa heti, tekstin ei tarvitse olla heti ”valmista”</a:t>
            </a:r>
          </a:p>
          <a:p>
            <a:r>
              <a:rPr lang="fi-FI" sz="2000" dirty="0"/>
              <a:t>Deadlinet koskevat kaikkia </a:t>
            </a:r>
            <a:r>
              <a:rPr lang="fi-FI" sz="2000" dirty="0">
                <a:sym typeface="Wingdings" panose="05000000000000000000" pitchFamily="2" charset="2"/>
              </a:rPr>
              <a:t> tekstien lukemiseen täytyy olla aikaa</a:t>
            </a:r>
          </a:p>
          <a:p>
            <a:r>
              <a:rPr lang="fi-FI" sz="2000" dirty="0">
                <a:sym typeface="Wingdings" panose="05000000000000000000" pitchFamily="2" charset="2"/>
              </a:rPr>
              <a:t>Tekstien altistaminen muiden lukemiselle ja palautteelle on osa prosessia</a:t>
            </a:r>
          </a:p>
          <a:p>
            <a:r>
              <a:rPr lang="fi-FI" sz="2000" dirty="0">
                <a:sym typeface="Wingdings" panose="05000000000000000000" pitchFamily="2" charset="2"/>
              </a:rPr>
              <a:t>Itsenäinen työskentely tarkoittaa kirjoittamisen lisäksi asioiden itsenäistä selvittelyä  kysyä saa toki…</a:t>
            </a:r>
          </a:p>
          <a:p>
            <a:r>
              <a:rPr lang="fi-FI" sz="2000" dirty="0">
                <a:sym typeface="Wingdings" panose="05000000000000000000" pitchFamily="2" charset="2"/>
              </a:rPr>
              <a:t>”</a:t>
            </a:r>
            <a:r>
              <a:rPr lang="fi-FI" sz="2000" dirty="0" err="1">
                <a:sym typeface="Wingdings" panose="05000000000000000000" pitchFamily="2" charset="2"/>
              </a:rPr>
              <a:t>Writer’s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block</a:t>
            </a:r>
            <a:r>
              <a:rPr lang="fi-FI" sz="2000" dirty="0">
                <a:sym typeface="Wingdings" panose="05000000000000000000" pitchFamily="2" charset="2"/>
              </a:rPr>
              <a:t>”, valkoisen paperin kammo ja tekemisen välttely sijaistoimintoineen kuuluu asiaan, mutta täytyy tiedostaa  älä päästä vallalle</a:t>
            </a:r>
          </a:p>
          <a:p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6" name="Content Placeholder 5" descr="A picture containing sky, palm, outdoor, beach&#10;&#10;Description automatically generated">
            <a:extLst>
              <a:ext uri="{FF2B5EF4-FFF2-40B4-BE49-F238E27FC236}">
                <a16:creationId xmlns:a16="http://schemas.microsoft.com/office/drawing/2014/main" id="{F14C1250-4822-465F-AA80-8FD009D64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53" y="1288666"/>
            <a:ext cx="3983354" cy="5311138"/>
          </a:xfrm>
        </p:spPr>
      </p:pic>
    </p:spTree>
    <p:extLst>
      <p:ext uri="{BB962C8B-B14F-4D97-AF65-F5344CB8AC3E}">
        <p14:creationId xmlns:p14="http://schemas.microsoft.com/office/powerpoint/2010/main" val="2158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FA4-E42B-4639-A7CA-173E3431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tutkin? Miksi tutkin? Miten tutkin?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BC299-F645-46DA-9F3F-54521332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425843"/>
            <a:ext cx="11902697" cy="5238427"/>
          </a:xfrm>
        </p:spPr>
        <p:txBody>
          <a:bodyPr/>
          <a:lstStyle/>
          <a:p>
            <a:r>
              <a:rPr lang="fi-FI" sz="2800" b="1" dirty="0"/>
              <a:t>Mitä tutkin?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sz="2400" dirty="0"/>
              <a:t>Aihepiiri </a:t>
            </a:r>
            <a:r>
              <a:rPr lang="fi-FI" sz="2400" dirty="0">
                <a:sym typeface="Wingdings" panose="05000000000000000000" pitchFamily="2" charset="2"/>
              </a:rPr>
              <a:t> aihe  tutkimuksen tavoite (tutkimustehtävä)  tutkimuskysymys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Mitä rajatumpi aihe, sen parempi tutkimuksellisesti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rajaus omien tavoitteiden suunnassa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</a:t>
            </a:r>
            <a:r>
              <a:rPr lang="fi-FI" sz="2400" dirty="0"/>
              <a:t>Rajausmahdollisuuksia, </a:t>
            </a:r>
            <a:r>
              <a:rPr lang="fi-FI" sz="2400" b="1" dirty="0"/>
              <a:t>esim</a:t>
            </a:r>
            <a:r>
              <a:rPr lang="fi-FI" sz="2400" dirty="0"/>
              <a:t>.</a:t>
            </a:r>
          </a:p>
          <a:p>
            <a:pPr lvl="6"/>
            <a:r>
              <a:rPr lang="fi-FI" sz="2400" dirty="0"/>
              <a:t>Toiminnallinen matematiikan opetus eriyttämisessä</a:t>
            </a:r>
          </a:p>
          <a:p>
            <a:pPr lvl="6"/>
            <a:r>
              <a:rPr lang="fi-FI" sz="2400" dirty="0"/>
              <a:t>Sosiaaliset taidot monikulttuurisessa luokassa</a:t>
            </a:r>
          </a:p>
          <a:p>
            <a:pPr lvl="6"/>
            <a:r>
              <a:rPr lang="fi-FI" sz="2400" dirty="0"/>
              <a:t>Aikuisen rooli koulukiusaamisen selvittelyssä/ ehkäisemisessä</a:t>
            </a:r>
          </a:p>
          <a:p>
            <a:pPr lvl="6"/>
            <a:r>
              <a:rPr lang="fi-FI" sz="2400" dirty="0"/>
              <a:t>Mitä lapset kokevat oppivansa sosiaalisessa mediassa?</a:t>
            </a:r>
          </a:p>
          <a:p>
            <a:pPr lvl="6"/>
            <a:r>
              <a:rPr lang="fi-FI" sz="2400" b="1" dirty="0"/>
              <a:t>Tapaustutkimus</a:t>
            </a:r>
            <a:r>
              <a:rPr lang="fi-FI" sz="2400" dirty="0"/>
              <a:t> (esim. fyysinen oppimisympäristö)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43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A5FC223-6DDA-4F1D-8739-1C883223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546638"/>
          </a:xfrm>
        </p:spPr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tutkin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98497-10F7-4542-A773-8A07C97DC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3" y="1565330"/>
            <a:ext cx="6741762" cy="4928460"/>
          </a:xfrm>
        </p:spPr>
        <p:txBody>
          <a:bodyPr anchor="t">
            <a:normAutofit/>
          </a:bodyPr>
          <a:lstStyle/>
          <a:p>
            <a:r>
              <a:rPr lang="fi-FI" sz="2000" dirty="0"/>
              <a:t>Tutkimusta ja tutkimusartikkeleita mukaan  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 </a:t>
            </a:r>
            <a:r>
              <a:rPr lang="fi-FI" sz="2000" dirty="0"/>
              <a:t>perustele kaikki väitteesi tutkimuksella (eikä 	auktoriteetilla, someteksteillä, iltapäivälehdillä tms.)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aiheen tutkimustiedon laajuus/kattavuus + vai -?</a:t>
            </a:r>
            <a:endParaRPr lang="fi-FI" sz="2000" dirty="0"/>
          </a:p>
          <a:p>
            <a:r>
              <a:rPr lang="fi-FI" sz="2000" dirty="0"/>
              <a:t>Tekstin objektiivisuus </a:t>
            </a:r>
          </a:p>
          <a:p>
            <a:pPr marL="541337" lvl="2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paljon on sallittua kun toimet avataan tekstissä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 normit ja ohjeet siitä, miten tulisi toimia 	pohdintaan!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Teoreettiset lähtökohdat tai teoreettinen näkökulma lähtökohtana 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 käytännön sovellukset</a:t>
            </a:r>
          </a:p>
          <a:p>
            <a:pPr marL="0" indent="0">
              <a:buNone/>
            </a:pPr>
            <a:endParaRPr lang="fi-FI" sz="1700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54AA7A5-90FD-4987-B6FA-1B82F2AEA2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8137" b="-1"/>
          <a:stretch/>
        </p:blipFill>
        <p:spPr>
          <a:xfrm>
            <a:off x="6679376" y="728420"/>
            <a:ext cx="5512623" cy="5940940"/>
          </a:xfrm>
          <a:noFill/>
        </p:spPr>
      </p:pic>
    </p:spTree>
    <p:extLst>
      <p:ext uri="{BB962C8B-B14F-4D97-AF65-F5344CB8AC3E}">
        <p14:creationId xmlns:p14="http://schemas.microsoft.com/office/powerpoint/2010/main" val="31017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8EDD-057C-4CDC-BFC6-B0A9CD4FB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200" y="1844298"/>
            <a:ext cx="5644784" cy="4463512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/>
              <a:t>Miksi tutkin?</a:t>
            </a:r>
          </a:p>
          <a:p>
            <a:endParaRPr lang="fi-FI" dirty="0"/>
          </a:p>
          <a:p>
            <a:r>
              <a:rPr lang="fi-FI" sz="2400" dirty="0"/>
              <a:t>Perustelu auttaa hahmottamaan/rajaamaan</a:t>
            </a:r>
          </a:p>
          <a:p>
            <a:r>
              <a:rPr lang="fi-FI" sz="2400" dirty="0"/>
              <a:t>Kenelle tulos on suunnattu?</a:t>
            </a:r>
          </a:p>
          <a:p>
            <a:r>
              <a:rPr lang="fi-FI" sz="2400" dirty="0"/>
              <a:t>Aiempi tutkimus aiheesta?</a:t>
            </a:r>
          </a:p>
          <a:p>
            <a:r>
              <a:rPr lang="fi-FI" sz="2400" dirty="0"/>
              <a:t>Kuka hyötyy tutkimuksesta? </a:t>
            </a:r>
          </a:p>
          <a:p>
            <a:r>
              <a:rPr lang="fi-FI" sz="2400" dirty="0"/>
              <a:t>Kenelle tiedoksi?</a:t>
            </a:r>
          </a:p>
        </p:txBody>
      </p:sp>
      <p:pic>
        <p:nvPicPr>
          <p:cNvPr id="6" name="Content Placeholder 5" descr="A picture containing floor, child&#10;&#10;Description automatically generated">
            <a:extLst>
              <a:ext uri="{FF2B5EF4-FFF2-40B4-BE49-F238E27FC236}">
                <a16:creationId xmlns:a16="http://schemas.microsoft.com/office/drawing/2014/main" id="{A81CBBC0-C4A9-4292-A4E0-29EA23E268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45" y="2092271"/>
            <a:ext cx="6928339" cy="3363131"/>
          </a:xfrm>
        </p:spPr>
      </p:pic>
    </p:spTree>
    <p:extLst>
      <p:ext uri="{BB962C8B-B14F-4D97-AF65-F5344CB8AC3E}">
        <p14:creationId xmlns:p14="http://schemas.microsoft.com/office/powerpoint/2010/main" val="455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9920</TotalTime>
  <Words>1058</Words>
  <Application>Microsoft Office PowerPoint</Application>
  <PresentationFormat>Widescreen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Aleo</vt:lpstr>
      <vt:lpstr>Arial</vt:lpstr>
      <vt:lpstr>Lato</vt:lpstr>
      <vt:lpstr>Lato Black</vt:lpstr>
      <vt:lpstr>Open Sans</vt:lpstr>
      <vt:lpstr>Ubuntu</vt:lpstr>
      <vt:lpstr>Wingdings</vt:lpstr>
      <vt:lpstr>jyo</vt:lpstr>
      <vt:lpstr>Kandiseminaari  syksy 2021 ja kevät 2022</vt:lpstr>
      <vt:lpstr>Tervetuloa kandiseminaariin</vt:lpstr>
      <vt:lpstr>Edeltävät opinnot</vt:lpstr>
      <vt:lpstr>Osaamistavoitteet</vt:lpstr>
      <vt:lpstr>OKLA4301 Kandidaatintutkielma ja seminaari (9 op)</vt:lpstr>
      <vt:lpstr>Yhteiset kurssin pelisäännöt</vt:lpstr>
      <vt:lpstr>Mitä tutkin? Miksi tutkin? Miten tutkin?</vt:lpstr>
      <vt:lpstr>Mitä tutkin?</vt:lpstr>
      <vt:lpstr>PowerPoint Presentation</vt:lpstr>
      <vt:lpstr>Miten tutkin? Tutkimuksen tavoite / tutkimustehtävä</vt:lpstr>
      <vt:lpstr>Tutkimusprosessin vaiheet (Hirsjärvi et al. )</vt:lpstr>
      <vt:lpstr>Tutkimuksen tavoite  esimerkki</vt:lpstr>
      <vt:lpstr>Tutkimuskysymykset ja tutkimuksen tavoite</vt:lpstr>
      <vt:lpstr>Miten muotoilen tutkimuskysymyksen?</vt:lpstr>
      <vt:lpstr>Ensi kertaan mennessä…</vt:lpstr>
      <vt:lpstr>Vältä aihetta, …</vt:lpstr>
      <vt:lpstr>Tutkimusmenetelmä ja tutkimuksen kulku</vt:lpstr>
      <vt:lpstr>Eettiset ohjeet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Kandiseminaari  syksy 2021 ja kevät 2022</dc:title>
  <dc:creator>Kääpä, Mari</dc:creator>
  <cp:lastModifiedBy>Kääpä, Mari</cp:lastModifiedBy>
  <cp:revision>26</cp:revision>
  <dcterms:created xsi:type="dcterms:W3CDTF">2021-09-07T12:11:47Z</dcterms:created>
  <dcterms:modified xsi:type="dcterms:W3CDTF">2021-09-14T10:53:26Z</dcterms:modified>
</cp:coreProperties>
</file>