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0" r:id="rId7"/>
    <p:sldId id="264" r:id="rId8"/>
    <p:sldId id="266" r:id="rId9"/>
    <p:sldId id="267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12.4.2026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12.4.2026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1. Talous perustuu tarpeiden tyydyttämiseen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Tekniikka ja ihminen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Tekniikan kehityksen merkkipaaluja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Työkalujen käyttö viimeistään 200 000 vuotta sitten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Työkalut auttavat ihmistä muokkaamaan ympäristöään.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Maanviljelyn keksiminen n. 10 000 vuotta sitten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Ihminen valjastaa eläinten lihasvoiman avukseen esim. peltotöissä.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Teollinen vallankumous 1700- ja 1800-luvuilla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Koneet korvaavat ihmisen useissa toistuvissa, mekaanisissa, raskaissa tai vaarallisissa töissä.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Tekniikan kehityksen merkkipaaluja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Tietotekninen vallankumous 1900-luvulla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Tietotekniikka korvaa ihmisen mekaanisessa laskennassa ja tietojen prosessoinnissa.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Tekoälysovellukset 2000-luvulla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Tekoäly mallintaa ihmisen toimintaa ja alkaa korvata ihmisen työtä myös luovuuden ja hoivan aloilla.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b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Tuleva kvanttivallankumous 2000-luvun aikana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Kvanttitietokoneet korvaavat joillain tiedonaloilla perinteisen laskentaan perustuvan tietotekniikan. Mahdollisia sovelluksia on esim. fysiikan, biologian ja kryptografian aloilla.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7710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E32CE6-059A-4C56-8FF5-A2D1DFDF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Tekniikka ja ihminen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78BE4-8847-47FE-BFA2-49E9801874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Tietotekniikka on ulottunut viime aikoina myös osa-alueille, joiden on perinteisesti ajateltu edellyttävän inhimillistä toimijaa: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Tekoäly toimii joissain tapauksissa jopa ihmistä parempana terapeuttina.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Vuorovaikutus digitaalisten hahmojen kanssa helpottaa yksin asuvien yksinäisyyden tunnetta.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Suomessa robotteja on jo otettu käyttöön myös vanhustenhoidossa.</a:t>
            </a:r>
          </a:p>
          <a:p>
            <a:r>
              <a:rPr lang="fi-FI" dirty="0"/>
              <a:t>Jos koneet kykenevät myötätuntoa ja empatiaa vaativiin kohtaamisiin, tarvitaanko ihmistä enää?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55D40E-AB39-492E-9B72-8015A3B65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6BC734-D401-4233-9322-641404FDE0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42475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E32CE6-059A-4C56-8FF5-A2D1DFDF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Ihmisen rooli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78BE4-8847-47FE-BFA2-49E9801874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Tekniikan kehityksestä huolimatta työpaikkojen kokonaismäärä ei ole juuri vähentynyt.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Uutta työtä on syntynyt esim. koneiden, laitteiden ja robotiikan suunnitteluun, ohjelmointiin ja huoltoon. Myös erilaisten palvelualan ammattilaisten kysyntä on kasvanut, kuten </a:t>
            </a: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trainereiden</a:t>
            </a:r>
            <a:r>
              <a:rPr lang="fi-FI" dirty="0"/>
              <a:t> ja elämänvalmentajien.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Kehityskulku on käynnistänyt teollistuneissa maissa keskustelun ihmisen roolista. On syntynyt myös vastakulttuurin muotoja, joissa tekniikasta luovutaan osittain tai täysin.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Ihmisillä on edelleen toisten kohtaamisen tarve: esimerkiksi kahvia saa kaupasta tai automaatista, mutta moni valitsee silti hinnaltaan moninkertaisen vaihtoehdon, jossa barista keskustelee asiakkaan kanssa ja valmistaa juuri tälle sopivan kahvin.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55D40E-AB39-492E-9B72-8015A3B65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6BC734-D401-4233-9322-641404FDE0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6897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301</Words>
  <Application>Microsoft Office PowerPoint</Application>
  <PresentationFormat>Mukautettu</PresentationFormat>
  <Paragraphs>43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1. Talous perustuu tarpeiden tyydyttämiseen</vt:lpstr>
      <vt:lpstr>Tietoisku: Tekniikka ja ihminen</vt:lpstr>
      <vt:lpstr>Tekniikan kehityksen merkkipaaluja</vt:lpstr>
      <vt:lpstr>Tekniikan kehityksen merkkipaaluja</vt:lpstr>
      <vt:lpstr>Tekniikka ja ihminen</vt:lpstr>
      <vt:lpstr>Ihmisen rooli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8</cp:revision>
  <cp:lastPrinted>2017-11-30T08:45:33Z</cp:lastPrinted>
  <dcterms:created xsi:type="dcterms:W3CDTF">2020-05-05T09:10:38Z</dcterms:created>
  <dcterms:modified xsi:type="dcterms:W3CDTF">2026-04-12T09:51:15Z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