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02d1216d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02d1216d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dc77e33cf8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dc77e33cf8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f7f5e1ad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f7f5e1ad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555600"/>
            <a:ext cx="4788300" cy="206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3700"/>
              <a:t>Jäikö lukiosta käteen muutakin kuin lakki? </a:t>
            </a:r>
            <a:endParaRPr sz="3700"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2920725"/>
            <a:ext cx="2808000" cy="16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1300" y="422024"/>
            <a:ext cx="2888402" cy="3851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						Muistoja lukiovuosien varrelta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2763900" y="1250925"/>
            <a:ext cx="6068400" cy="21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7089"/>
              <a:t>Kirjoittakaa ja piirtäkää paperille </a:t>
            </a:r>
            <a:endParaRPr sz="7089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7089"/>
              <a:t>tapahtumia, muistoja, ajatuksia, oppeja, koppeja… </a:t>
            </a:r>
            <a:endParaRPr sz="7089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7436"/>
              <a:t>Ideoikaa ja kirjoitelkaa yhdessä. Sopu sijaa antaa.</a:t>
            </a:r>
            <a:endParaRPr sz="7436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6480"/>
              <a:t>Lopuksi paperit ripustetaan käytävälle kaikkien iloksi!</a:t>
            </a:r>
            <a:endParaRPr sz="648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213" y="814350"/>
            <a:ext cx="1995512" cy="3991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52700" y="11319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000"/>
              <a:t>Mitä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2000"/>
              <a:t>jäi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2000"/>
              <a:t>muistoksi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 sz="2000"/>
              <a:t>lukiovuosista?</a:t>
            </a:r>
            <a:endParaRPr sz="20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70688" y="445025"/>
            <a:ext cx="5667375" cy="453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33313"/>
            <a:ext cx="8839198" cy="2276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