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4" r:id="rId11"/>
    <p:sldId id="268" r:id="rId12"/>
    <p:sldId id="267" r:id="rId13"/>
    <p:sldId id="269" r:id="rId14"/>
    <p:sldId id="270" r:id="rId15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308" y="-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13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4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7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98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31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5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3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51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53A-CE6C-4B20-87CB-F9C57065BB21}" type="datetimeFigureOut">
              <a:rPr lang="fi-FI" smtClean="0"/>
              <a:t>14.1.2020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81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151" r="34011" b="16364"/>
          <a:stretch/>
        </p:blipFill>
        <p:spPr bwMode="auto">
          <a:xfrm>
            <a:off x="171451" y="3693037"/>
            <a:ext cx="2185987" cy="30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16343" r="30618" b="18479"/>
          <a:stretch/>
        </p:blipFill>
        <p:spPr bwMode="auto">
          <a:xfrm>
            <a:off x="457200" y="228601"/>
            <a:ext cx="2471737" cy="303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16151" r="25722" b="15210"/>
          <a:stretch/>
        </p:blipFill>
        <p:spPr bwMode="auto">
          <a:xfrm>
            <a:off x="3057526" y="266666"/>
            <a:ext cx="2943225" cy="29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20188" r="17153" b="22901"/>
          <a:stretch/>
        </p:blipFill>
        <p:spPr bwMode="auto">
          <a:xfrm>
            <a:off x="6066831" y="610713"/>
            <a:ext cx="369153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151" r="34011" b="16364"/>
          <a:stretch/>
        </p:blipFill>
        <p:spPr bwMode="auto">
          <a:xfrm>
            <a:off x="171451" y="3693037"/>
            <a:ext cx="2185987" cy="30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16343" r="30618" b="18479"/>
          <a:stretch/>
        </p:blipFill>
        <p:spPr bwMode="auto">
          <a:xfrm>
            <a:off x="457200" y="228601"/>
            <a:ext cx="2471737" cy="303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16151" r="25722" b="15210"/>
          <a:stretch/>
        </p:blipFill>
        <p:spPr bwMode="auto">
          <a:xfrm>
            <a:off x="3057526" y="266666"/>
            <a:ext cx="2943225" cy="29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20188" r="17153" b="22901"/>
          <a:stretch/>
        </p:blipFill>
        <p:spPr bwMode="auto">
          <a:xfrm>
            <a:off x="6066831" y="610713"/>
            <a:ext cx="369153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151" r="34011" b="16364"/>
          <a:stretch/>
        </p:blipFill>
        <p:spPr bwMode="auto">
          <a:xfrm>
            <a:off x="171451" y="3693037"/>
            <a:ext cx="2185987" cy="30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16151" r="25722" b="15210"/>
          <a:stretch/>
        </p:blipFill>
        <p:spPr bwMode="auto">
          <a:xfrm>
            <a:off x="3057526" y="266666"/>
            <a:ext cx="2943225" cy="29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20188" r="17153" b="22901"/>
          <a:stretch/>
        </p:blipFill>
        <p:spPr bwMode="auto">
          <a:xfrm>
            <a:off x="6066831" y="610713"/>
            <a:ext cx="369153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151" r="34011" b="16364"/>
          <a:stretch/>
        </p:blipFill>
        <p:spPr bwMode="auto">
          <a:xfrm>
            <a:off x="171451" y="3693037"/>
            <a:ext cx="2185987" cy="30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20188" r="17153" b="22901"/>
          <a:stretch/>
        </p:blipFill>
        <p:spPr bwMode="auto">
          <a:xfrm>
            <a:off x="6066831" y="610713"/>
            <a:ext cx="369153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151" r="34011" b="16364"/>
          <a:stretch/>
        </p:blipFill>
        <p:spPr bwMode="auto">
          <a:xfrm>
            <a:off x="171451" y="3693037"/>
            <a:ext cx="2185987" cy="30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5189" r="34019" b="17517"/>
          <a:stretch/>
        </p:blipFill>
        <p:spPr bwMode="auto">
          <a:xfrm>
            <a:off x="3557588" y="3693037"/>
            <a:ext cx="1943099" cy="2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9227" r="27490" b="20978"/>
          <a:stretch/>
        </p:blipFill>
        <p:spPr bwMode="auto">
          <a:xfrm>
            <a:off x="6448820" y="3613874"/>
            <a:ext cx="3309543" cy="3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0</Words>
  <Application>Microsoft Office PowerPoint</Application>
  <PresentationFormat>A4-paperi (210 x 297 mm)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Heinolan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Bruno Franco de Araújo</dc:creator>
  <cp:lastModifiedBy>Suvi</cp:lastModifiedBy>
  <cp:revision>7</cp:revision>
  <dcterms:created xsi:type="dcterms:W3CDTF">2019-12-28T18:51:30Z</dcterms:created>
  <dcterms:modified xsi:type="dcterms:W3CDTF">2020-01-14T20:53:16Z</dcterms:modified>
</cp:coreProperties>
</file>