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3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3FD56B9-6ADC-43E9-9B03-DA2184BB3675}" v="463" dt="2025-04-02T12:40:52.5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nnu Saarenpää" userId="27797406-5371-4a9d-be8c-6c0395f74942" providerId="ADAL" clId="{A8405B1D-32AB-4B9C-A4DB-7DD47C88E24F}"/>
    <pc:docChg chg="custSel modSld">
      <pc:chgData name="Hannu Saarenpää" userId="27797406-5371-4a9d-be8c-6c0395f74942" providerId="ADAL" clId="{A8405B1D-32AB-4B9C-A4DB-7DD47C88E24F}" dt="2023-02-17T10:01:16.159" v="24" actId="20577"/>
      <pc:docMkLst>
        <pc:docMk/>
      </pc:docMkLst>
      <pc:sldChg chg="modSp mod">
        <pc:chgData name="Hannu Saarenpää" userId="27797406-5371-4a9d-be8c-6c0395f74942" providerId="ADAL" clId="{A8405B1D-32AB-4B9C-A4DB-7DD47C88E24F}" dt="2023-02-17T09:59:40.013" v="1" actId="27636"/>
        <pc:sldMkLst>
          <pc:docMk/>
          <pc:sldMk cId="3800135811" sldId="259"/>
        </pc:sldMkLst>
      </pc:sldChg>
      <pc:sldChg chg="modSp">
        <pc:chgData name="Hannu Saarenpää" userId="27797406-5371-4a9d-be8c-6c0395f74942" providerId="ADAL" clId="{A8405B1D-32AB-4B9C-A4DB-7DD47C88E24F}" dt="2023-02-17T10:01:16.159" v="24" actId="20577"/>
        <pc:sldMkLst>
          <pc:docMk/>
          <pc:sldMk cId="200160590" sldId="260"/>
        </pc:sldMkLst>
      </pc:sldChg>
    </pc:docChg>
  </pc:docChgLst>
  <pc:docChgLst>
    <pc:chgData name="Hannu Saarenpaa" userId="27797406-5371-4a9d-be8c-6c0395f74942" providerId="ADAL" clId="{EF728116-4C75-4F15-AFFB-DEB31660F181}"/>
    <pc:docChg chg="modSld">
      <pc:chgData name="Hannu Saarenpaa" userId="27797406-5371-4a9d-be8c-6c0395f74942" providerId="ADAL" clId="{EF728116-4C75-4F15-AFFB-DEB31660F181}" dt="2025-02-17T09:47:01.959" v="79" actId="20577"/>
      <pc:docMkLst>
        <pc:docMk/>
      </pc:docMkLst>
      <pc:sldChg chg="modSp">
        <pc:chgData name="Hannu Saarenpaa" userId="27797406-5371-4a9d-be8c-6c0395f74942" providerId="ADAL" clId="{EF728116-4C75-4F15-AFFB-DEB31660F181}" dt="2025-02-17T09:44:23.246" v="12" actId="20577"/>
        <pc:sldMkLst>
          <pc:docMk/>
          <pc:sldMk cId="646488413" sldId="256"/>
        </pc:sldMkLst>
        <pc:spChg chg="mod">
          <ac:chgData name="Hannu Saarenpaa" userId="27797406-5371-4a9d-be8c-6c0395f74942" providerId="ADAL" clId="{EF728116-4C75-4F15-AFFB-DEB31660F181}" dt="2025-02-17T09:44:23.246" v="12" actId="20577"/>
          <ac:spMkLst>
            <pc:docMk/>
            <pc:sldMk cId="646488413" sldId="256"/>
            <ac:spMk id="3" creationId="{00000000-0000-0000-0000-000000000000}"/>
          </ac:spMkLst>
        </pc:spChg>
      </pc:sldChg>
      <pc:sldChg chg="modSp modAnim">
        <pc:chgData name="Hannu Saarenpaa" userId="27797406-5371-4a9d-be8c-6c0395f74942" providerId="ADAL" clId="{EF728116-4C75-4F15-AFFB-DEB31660F181}" dt="2025-02-17T09:46:17.274" v="67" actId="20577"/>
        <pc:sldMkLst>
          <pc:docMk/>
          <pc:sldMk cId="3800135811" sldId="259"/>
        </pc:sldMkLst>
        <pc:spChg chg="mod">
          <ac:chgData name="Hannu Saarenpaa" userId="27797406-5371-4a9d-be8c-6c0395f74942" providerId="ADAL" clId="{EF728116-4C75-4F15-AFFB-DEB31660F181}" dt="2025-02-17T09:46:17.274" v="67" actId="20577"/>
          <ac:spMkLst>
            <pc:docMk/>
            <pc:sldMk cId="3800135811" sldId="259"/>
            <ac:spMk id="3" creationId="{00000000-0000-0000-0000-000000000000}"/>
          </ac:spMkLst>
        </pc:spChg>
      </pc:sldChg>
      <pc:sldChg chg="modSp">
        <pc:chgData name="Hannu Saarenpaa" userId="27797406-5371-4a9d-be8c-6c0395f74942" providerId="ADAL" clId="{EF728116-4C75-4F15-AFFB-DEB31660F181}" dt="2025-02-17T09:47:01.959" v="79" actId="20577"/>
        <pc:sldMkLst>
          <pc:docMk/>
          <pc:sldMk cId="200160590" sldId="260"/>
        </pc:sldMkLst>
        <pc:spChg chg="mod">
          <ac:chgData name="Hannu Saarenpaa" userId="27797406-5371-4a9d-be8c-6c0395f74942" providerId="ADAL" clId="{EF728116-4C75-4F15-AFFB-DEB31660F181}" dt="2025-02-17T09:47:01.959" v="79" actId="20577"/>
          <ac:spMkLst>
            <pc:docMk/>
            <pc:sldMk cId="200160590" sldId="260"/>
            <ac:spMk id="3" creationId="{00000000-0000-0000-0000-000000000000}"/>
          </ac:spMkLst>
        </pc:spChg>
      </pc:sldChg>
    </pc:docChg>
  </pc:docChgLst>
  <pc:docChgLst>
    <pc:chgData name="Hannu Saarenpää" userId="27797406-5371-4a9d-be8c-6c0395f74942" providerId="ADAL" clId="{3A5D2552-CE14-4028-B820-F8ED494D59BC}"/>
    <pc:docChg chg="modSld">
      <pc:chgData name="Hannu Saarenpää" userId="27797406-5371-4a9d-be8c-6c0395f74942" providerId="ADAL" clId="{3A5D2552-CE14-4028-B820-F8ED494D59BC}" dt="2022-10-20T11:04:51.303" v="45" actId="20577"/>
      <pc:docMkLst>
        <pc:docMk/>
      </pc:docMkLst>
      <pc:sldChg chg="modSp">
        <pc:chgData name="Hannu Saarenpää" userId="27797406-5371-4a9d-be8c-6c0395f74942" providerId="ADAL" clId="{3A5D2552-CE14-4028-B820-F8ED494D59BC}" dt="2022-10-20T11:04:51.303" v="45" actId="20577"/>
        <pc:sldMkLst>
          <pc:docMk/>
          <pc:sldMk cId="3800135811" sldId="259"/>
        </pc:sldMkLst>
      </pc:sldChg>
    </pc:docChg>
  </pc:docChgLst>
  <pc:docChgLst>
    <pc:chgData name="Hannu Saarenpaa" userId="27797406-5371-4a9d-be8c-6c0395f74942" providerId="ADAL" clId="{F3FD56B9-6ADC-43E9-9B03-DA2184BB3675}"/>
    <pc:docChg chg="custSel modSld">
      <pc:chgData name="Hannu Saarenpaa" userId="27797406-5371-4a9d-be8c-6c0395f74942" providerId="ADAL" clId="{F3FD56B9-6ADC-43E9-9B03-DA2184BB3675}" dt="2025-04-02T12:40:52.594" v="503" actId="20577"/>
      <pc:docMkLst>
        <pc:docMk/>
      </pc:docMkLst>
      <pc:sldChg chg="modSp">
        <pc:chgData name="Hannu Saarenpaa" userId="27797406-5371-4a9d-be8c-6c0395f74942" providerId="ADAL" clId="{F3FD56B9-6ADC-43E9-9B03-DA2184BB3675}" dt="2025-04-02T12:40:52.594" v="503" actId="20577"/>
        <pc:sldMkLst>
          <pc:docMk/>
          <pc:sldMk cId="646488413" sldId="256"/>
        </pc:sldMkLst>
        <pc:spChg chg="mod">
          <ac:chgData name="Hannu Saarenpaa" userId="27797406-5371-4a9d-be8c-6c0395f74942" providerId="ADAL" clId="{F3FD56B9-6ADC-43E9-9B03-DA2184BB3675}" dt="2025-04-02T12:40:52.594" v="503" actId="20577"/>
          <ac:spMkLst>
            <pc:docMk/>
            <pc:sldMk cId="646488413" sldId="256"/>
            <ac:spMk id="3" creationId="{00000000-0000-0000-0000-000000000000}"/>
          </ac:spMkLst>
        </pc:spChg>
      </pc:sldChg>
      <pc:sldChg chg="modSp modAnim">
        <pc:chgData name="Hannu Saarenpaa" userId="27797406-5371-4a9d-be8c-6c0395f74942" providerId="ADAL" clId="{F3FD56B9-6ADC-43E9-9B03-DA2184BB3675}" dt="2025-04-02T12:06:53.951" v="127" actId="20577"/>
        <pc:sldMkLst>
          <pc:docMk/>
          <pc:sldMk cId="1538360898" sldId="258"/>
        </pc:sldMkLst>
        <pc:spChg chg="mod">
          <ac:chgData name="Hannu Saarenpaa" userId="27797406-5371-4a9d-be8c-6c0395f74942" providerId="ADAL" clId="{F3FD56B9-6ADC-43E9-9B03-DA2184BB3675}" dt="2025-04-02T12:06:53.951" v="127" actId="20577"/>
          <ac:spMkLst>
            <pc:docMk/>
            <pc:sldMk cId="1538360898" sldId="258"/>
            <ac:spMk id="3" creationId="{00000000-0000-0000-0000-000000000000}"/>
          </ac:spMkLst>
        </pc:spChg>
      </pc:sldChg>
      <pc:sldChg chg="modSp mod modAnim">
        <pc:chgData name="Hannu Saarenpaa" userId="27797406-5371-4a9d-be8c-6c0395f74942" providerId="ADAL" clId="{F3FD56B9-6ADC-43E9-9B03-DA2184BB3675}" dt="2025-04-02T12:11:17.205" v="483" actId="20577"/>
        <pc:sldMkLst>
          <pc:docMk/>
          <pc:sldMk cId="3800135811" sldId="259"/>
        </pc:sldMkLst>
        <pc:spChg chg="mod">
          <ac:chgData name="Hannu Saarenpaa" userId="27797406-5371-4a9d-be8c-6c0395f74942" providerId="ADAL" clId="{F3FD56B9-6ADC-43E9-9B03-DA2184BB3675}" dt="2025-04-02T12:11:17.205" v="483" actId="20577"/>
          <ac:spMkLst>
            <pc:docMk/>
            <pc:sldMk cId="3800135811" sldId="259"/>
            <ac:spMk id="2" creationId="{00000000-0000-0000-0000-000000000000}"/>
          </ac:spMkLst>
        </pc:spChg>
        <pc:spChg chg="mod">
          <ac:chgData name="Hannu Saarenpaa" userId="27797406-5371-4a9d-be8c-6c0395f74942" providerId="ADAL" clId="{F3FD56B9-6ADC-43E9-9B03-DA2184BB3675}" dt="2025-04-02T12:07:34.368" v="199" actId="5793"/>
          <ac:spMkLst>
            <pc:docMk/>
            <pc:sldMk cId="3800135811" sldId="259"/>
            <ac:spMk id="3" creationId="{00000000-0000-0000-0000-000000000000}"/>
          </ac:spMkLst>
        </pc:spChg>
      </pc:sldChg>
      <pc:sldChg chg="modSp mod modAnim">
        <pc:chgData name="Hannu Saarenpaa" userId="27797406-5371-4a9d-be8c-6c0395f74942" providerId="ADAL" clId="{F3FD56B9-6ADC-43E9-9B03-DA2184BB3675}" dt="2025-04-02T12:11:00.397" v="475" actId="20577"/>
        <pc:sldMkLst>
          <pc:docMk/>
          <pc:sldMk cId="200160590" sldId="260"/>
        </pc:sldMkLst>
        <pc:spChg chg="mod">
          <ac:chgData name="Hannu Saarenpaa" userId="27797406-5371-4a9d-be8c-6c0395f74942" providerId="ADAL" clId="{F3FD56B9-6ADC-43E9-9B03-DA2184BB3675}" dt="2025-04-02T12:11:00.397" v="475" actId="20577"/>
          <ac:spMkLst>
            <pc:docMk/>
            <pc:sldMk cId="200160590" sldId="260"/>
            <ac:spMk id="2" creationId="{00000000-0000-0000-0000-000000000000}"/>
          </ac:spMkLst>
        </pc:spChg>
        <pc:spChg chg="mod">
          <ac:chgData name="Hannu Saarenpaa" userId="27797406-5371-4a9d-be8c-6c0395f74942" providerId="ADAL" clId="{F3FD56B9-6ADC-43E9-9B03-DA2184BB3675}" dt="2025-04-02T12:10:18.997" v="445" actId="20577"/>
          <ac:spMkLst>
            <pc:docMk/>
            <pc:sldMk cId="200160590" sldId="260"/>
            <ac:spMk id="3" creationId="{00000000-0000-0000-0000-000000000000}"/>
          </ac:spMkLst>
        </pc:spChg>
      </pc:sldChg>
      <pc:sldChg chg="modSp">
        <pc:chgData name="Hannu Saarenpaa" userId="27797406-5371-4a9d-be8c-6c0395f74942" providerId="ADAL" clId="{F3FD56B9-6ADC-43E9-9B03-DA2184BB3675}" dt="2025-04-02T12:11:48.322" v="499" actId="20577"/>
        <pc:sldMkLst>
          <pc:docMk/>
          <pc:sldMk cId="4200892903" sldId="261"/>
        </pc:sldMkLst>
        <pc:spChg chg="mod">
          <ac:chgData name="Hannu Saarenpaa" userId="27797406-5371-4a9d-be8c-6c0395f74942" providerId="ADAL" clId="{F3FD56B9-6ADC-43E9-9B03-DA2184BB3675}" dt="2025-04-02T12:11:48.322" v="499" actId="20577"/>
          <ac:spMkLst>
            <pc:docMk/>
            <pc:sldMk cId="4200892903" sldId="261"/>
            <ac:spMk id="3" creationId="{00000000-0000-0000-0000-000000000000}"/>
          </ac:spMkLst>
        </pc:spChg>
      </pc:sldChg>
    </pc:docChg>
  </pc:docChgLst>
  <pc:docChgLst>
    <pc:chgData name="Hannu Saarenpaa" userId="27797406-5371-4a9d-be8c-6c0395f74942" providerId="ADAL" clId="{DBA7ABE8-08E6-4E4B-86C7-97FB9FE5BEE0}"/>
    <pc:docChg chg="undo custSel modSld">
      <pc:chgData name="Hannu Saarenpaa" userId="27797406-5371-4a9d-be8c-6c0395f74942" providerId="ADAL" clId="{DBA7ABE8-08E6-4E4B-86C7-97FB9FE5BEE0}" dt="2024-05-21T10:42:10.817" v="48" actId="27636"/>
      <pc:docMkLst>
        <pc:docMk/>
      </pc:docMkLst>
      <pc:sldChg chg="addSp delSp modSp mod setBg delDesignElem">
        <pc:chgData name="Hannu Saarenpaa" userId="27797406-5371-4a9d-be8c-6c0395f74942" providerId="ADAL" clId="{DBA7ABE8-08E6-4E4B-86C7-97FB9FE5BEE0}" dt="2024-05-21T10:42:10.487" v="47" actId="27636"/>
        <pc:sldMkLst>
          <pc:docMk/>
          <pc:sldMk cId="646488413" sldId="256"/>
        </pc:sldMkLst>
      </pc:sldChg>
      <pc:sldChg chg="modSp">
        <pc:chgData name="Hannu Saarenpaa" userId="27797406-5371-4a9d-be8c-6c0395f74942" providerId="ADAL" clId="{DBA7ABE8-08E6-4E4B-86C7-97FB9FE5BEE0}" dt="2024-05-21T10:42:10.445" v="45"/>
        <pc:sldMkLst>
          <pc:docMk/>
          <pc:sldMk cId="368012735" sldId="257"/>
        </pc:sldMkLst>
      </pc:sldChg>
      <pc:sldChg chg="addSp delSp modSp mod setBg delDesignElem">
        <pc:chgData name="Hannu Saarenpaa" userId="27797406-5371-4a9d-be8c-6c0395f74942" providerId="ADAL" clId="{DBA7ABE8-08E6-4E4B-86C7-97FB9FE5BEE0}" dt="2024-05-21T10:40:35.406" v="16"/>
        <pc:sldMkLst>
          <pc:docMk/>
          <pc:sldMk cId="1538360898" sldId="258"/>
        </pc:sldMkLst>
      </pc:sldChg>
      <pc:sldChg chg="modSp mod">
        <pc:chgData name="Hannu Saarenpaa" userId="27797406-5371-4a9d-be8c-6c0395f74942" providerId="ADAL" clId="{DBA7ABE8-08E6-4E4B-86C7-97FB9FE5BEE0}" dt="2024-05-21T10:42:10.445" v="45"/>
        <pc:sldMkLst>
          <pc:docMk/>
          <pc:sldMk cId="3800135811" sldId="259"/>
        </pc:sldMkLst>
      </pc:sldChg>
      <pc:sldChg chg="modSp mod">
        <pc:chgData name="Hannu Saarenpaa" userId="27797406-5371-4a9d-be8c-6c0395f74942" providerId="ADAL" clId="{DBA7ABE8-08E6-4E4B-86C7-97FB9FE5BEE0}" dt="2024-05-21T10:42:10.817" v="48" actId="27636"/>
        <pc:sldMkLst>
          <pc:docMk/>
          <pc:sldMk cId="200160590" sldId="260"/>
        </pc:sldMkLst>
      </pc:sldChg>
      <pc:sldChg chg="modSp">
        <pc:chgData name="Hannu Saarenpaa" userId="27797406-5371-4a9d-be8c-6c0395f74942" providerId="ADAL" clId="{DBA7ABE8-08E6-4E4B-86C7-97FB9FE5BEE0}" dt="2024-05-21T10:42:10.445" v="45"/>
        <pc:sldMkLst>
          <pc:docMk/>
          <pc:sldMk cId="4200892903" sldId="26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4DF6EB7D-735D-403A-A29C-35F5E65D9626}" type="datetimeFigureOut">
              <a:rPr lang="fi-FI" smtClean="0"/>
              <a:t>2.4.2025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88B9185C-0CF1-4504-BC21-4515932414D9}" type="slidenum">
              <a:rPr lang="fi-FI" smtClean="0"/>
              <a:t>‹#›</a:t>
            </a:fld>
            <a:endParaRPr lang="fi-FI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52280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6EB7D-735D-403A-A29C-35F5E65D9626}" type="datetimeFigureOut">
              <a:rPr lang="fi-FI" smtClean="0"/>
              <a:t>2.4.2025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9185C-0CF1-4504-BC21-4515932414D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08213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6EB7D-735D-403A-A29C-35F5E65D9626}" type="datetimeFigureOut">
              <a:rPr lang="fi-FI" smtClean="0"/>
              <a:t>2.4.2025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9185C-0CF1-4504-BC21-4515932414D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83613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6EB7D-735D-403A-A29C-35F5E65D9626}" type="datetimeFigureOut">
              <a:rPr lang="fi-FI" smtClean="0"/>
              <a:t>2.4.2025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9185C-0CF1-4504-BC21-4515932414D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83769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4DF6EB7D-735D-403A-A29C-35F5E65D9626}" type="datetimeFigureOut">
              <a:rPr lang="fi-FI" smtClean="0"/>
              <a:t>2.4.2025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8B9185C-0CF1-4504-BC21-4515932414D9}" type="slidenum">
              <a:rPr lang="fi-FI" smtClean="0"/>
              <a:t>‹#›</a:t>
            </a:fld>
            <a:endParaRPr lang="fi-FI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42752758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6EB7D-735D-403A-A29C-35F5E65D9626}" type="datetimeFigureOut">
              <a:rPr lang="fi-FI" smtClean="0"/>
              <a:t>2.4.2025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9185C-0CF1-4504-BC21-4515932414D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204953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6EB7D-735D-403A-A29C-35F5E65D9626}" type="datetimeFigureOut">
              <a:rPr lang="fi-FI" smtClean="0"/>
              <a:t>2.4.2025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9185C-0CF1-4504-BC21-4515932414D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716418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6EB7D-735D-403A-A29C-35F5E65D9626}" type="datetimeFigureOut">
              <a:rPr lang="fi-FI" smtClean="0"/>
              <a:t>2.4.2025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9185C-0CF1-4504-BC21-4515932414D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46458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6EB7D-735D-403A-A29C-35F5E65D9626}" type="datetimeFigureOut">
              <a:rPr lang="fi-FI" smtClean="0"/>
              <a:t>2.4.2025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9185C-0CF1-4504-BC21-4515932414D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6795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4DF6EB7D-735D-403A-A29C-35F5E65D9626}" type="datetimeFigureOut">
              <a:rPr lang="fi-FI" smtClean="0"/>
              <a:t>2.4.2025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88B9185C-0CF1-4504-BC21-4515932414D9}" type="slidenum">
              <a:rPr lang="fi-FI" smtClean="0"/>
              <a:t>‹#›</a:t>
            </a:fld>
            <a:endParaRPr lang="fi-FI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499437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4DF6EB7D-735D-403A-A29C-35F5E65D9626}" type="datetimeFigureOut">
              <a:rPr lang="fi-FI" smtClean="0"/>
              <a:t>2.4.2025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88B9185C-0CF1-4504-BC21-4515932414D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4602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4DF6EB7D-735D-403A-A29C-35F5E65D9626}" type="datetimeFigureOut">
              <a:rPr lang="fi-FI" smtClean="0"/>
              <a:t>2.4.2025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8B9185C-0CF1-4504-BC21-4515932414D9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11606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4" r:id="rId1"/>
    <p:sldLayoutId id="2147483905" r:id="rId2"/>
    <p:sldLayoutId id="2147483906" r:id="rId3"/>
    <p:sldLayoutId id="2147483907" r:id="rId4"/>
    <p:sldLayoutId id="2147483908" r:id="rId5"/>
    <p:sldLayoutId id="2147483909" r:id="rId6"/>
    <p:sldLayoutId id="2147483910" r:id="rId7"/>
    <p:sldLayoutId id="2147483911" r:id="rId8"/>
    <p:sldLayoutId id="2147483912" r:id="rId9"/>
    <p:sldLayoutId id="2147483913" r:id="rId10"/>
    <p:sldLayoutId id="214748391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974254" y="5166421"/>
            <a:ext cx="8445357" cy="883524"/>
          </a:xfrm>
        </p:spPr>
        <p:txBody>
          <a:bodyPr>
            <a:normAutofit fontScale="90000"/>
          </a:bodyPr>
          <a:lstStyle/>
          <a:p>
            <a:r>
              <a:rPr lang="fi-FI" sz="2600"/>
              <a:t>LUKUTAIDON VASTAUS</a:t>
            </a:r>
            <a:br>
              <a:rPr lang="fi-FI" sz="2600"/>
            </a:br>
            <a:r>
              <a:rPr lang="fi-FI" sz="2600"/>
              <a:t> - pohjatekstien tutkiminen (ei omia ajatuksia sisällöstä)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2133536" y="4752007"/>
            <a:ext cx="8286075" cy="414413"/>
          </a:xfrm>
        </p:spPr>
        <p:txBody>
          <a:bodyPr>
            <a:normAutofit/>
          </a:bodyPr>
          <a:lstStyle/>
          <a:p>
            <a:r>
              <a:rPr lang="fi-FI" dirty="0"/>
              <a:t>7</a:t>
            </a:r>
            <a:r>
              <a:rPr lang="fi-FI"/>
              <a:t>. </a:t>
            </a:r>
            <a:r>
              <a:rPr lang="fi-FI" dirty="0"/>
              <a:t>OPINTOJAKSO</a:t>
            </a:r>
          </a:p>
        </p:txBody>
      </p:sp>
      <p:pic>
        <p:nvPicPr>
          <p:cNvPr id="5" name="Picture 4" descr="Calculus kaava">
            <a:extLst>
              <a:ext uri="{FF2B5EF4-FFF2-40B4-BE49-F238E27FC236}">
                <a16:creationId xmlns:a16="http://schemas.microsoft.com/office/drawing/2014/main" id="{96180F2A-B1C1-85A8-2B8B-34C04E32109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4996" r="-1" b="26830"/>
          <a:stretch/>
        </p:blipFill>
        <p:spPr>
          <a:xfrm>
            <a:off x="1005401" y="-1"/>
            <a:ext cx="10380133" cy="4030679"/>
          </a:xfrm>
          <a:prstGeom prst="rect">
            <a:avLst/>
          </a:prstGeom>
          <a:ln>
            <a:solidFill>
              <a:schemeClr val="accent6"/>
            </a:solidFill>
          </a:ln>
        </p:spPr>
      </p:pic>
    </p:spTree>
    <p:extLst>
      <p:ext uri="{BB962C8B-B14F-4D97-AF65-F5344CB8AC3E}">
        <p14:creationId xmlns:p14="http://schemas.microsoft.com/office/powerpoint/2010/main" val="646488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/>
              <a:t>ALOITUS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 Lue tehtävänannot huolellisesti</a:t>
            </a:r>
          </a:p>
          <a:p>
            <a:r>
              <a:rPr lang="fi-FI" dirty="0"/>
              <a:t> Valitse varteenotettava vaihtoehto</a:t>
            </a:r>
            <a:endParaRPr lang="fi-FI" u="sng" dirty="0"/>
          </a:p>
          <a:p>
            <a:r>
              <a:rPr lang="fi-FI" dirty="0"/>
              <a:t> Käy pohjateksti(t) läpi</a:t>
            </a:r>
          </a:p>
          <a:p>
            <a:r>
              <a:rPr lang="fi-FI" dirty="0"/>
              <a:t> Käy pohjateksti(t) läpi useamman kerran pitäen tehtävänanto mielessä</a:t>
            </a:r>
          </a:p>
          <a:p>
            <a:r>
              <a:rPr lang="fi-FI" dirty="0"/>
              <a:t> Pohjatekstistä on tärkeä saada kokonaiskuva.</a:t>
            </a:r>
          </a:p>
          <a:p>
            <a:r>
              <a:rPr lang="fi-FI" dirty="0"/>
              <a:t> (Keskity yhteen tehtävään kerrallaan)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8012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974738" y="808056"/>
            <a:ext cx="4986954" cy="1077229"/>
          </a:xfrm>
        </p:spPr>
        <p:txBody>
          <a:bodyPr>
            <a:normAutofit/>
          </a:bodyPr>
          <a:lstStyle/>
          <a:p>
            <a:pPr algn="l"/>
            <a:r>
              <a:rPr lang="fi-FI" dirty="0"/>
              <a:t>SUUNNITTELU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974739" y="2052116"/>
            <a:ext cx="4901548" cy="3997828"/>
          </a:xfrm>
        </p:spPr>
        <p:txBody>
          <a:bodyPr>
            <a:normAutofit/>
          </a:bodyPr>
          <a:lstStyle/>
          <a:p>
            <a:r>
              <a:rPr lang="fi-FI" sz="1800" dirty="0"/>
              <a:t> Tee erilliselle paperille muistiinpanoja</a:t>
            </a:r>
          </a:p>
          <a:p>
            <a:r>
              <a:rPr lang="fi-FI" sz="1800" dirty="0"/>
              <a:t> Kerää kysyttävät keinot/piirteet ylös</a:t>
            </a:r>
          </a:p>
          <a:p>
            <a:r>
              <a:rPr lang="fi-FI" sz="1800" dirty="0"/>
              <a:t> Ryhmittele keinot/piirteet saman käsitteen alla</a:t>
            </a:r>
          </a:p>
          <a:p>
            <a:r>
              <a:rPr lang="fi-FI" sz="1800" dirty="0"/>
              <a:t> Rakenna miellekartta (tai muu suunnitelma esseesi pohjaksi)</a:t>
            </a:r>
          </a:p>
          <a:p>
            <a:r>
              <a:rPr lang="fi-FI" sz="1800" dirty="0"/>
              <a:t> Karsi suunnitelmasta </a:t>
            </a:r>
            <a:r>
              <a:rPr lang="fi-FI" sz="1800" dirty="0" err="1"/>
              <a:t>TA:n</a:t>
            </a:r>
            <a:r>
              <a:rPr lang="fi-FI" sz="1800" dirty="0"/>
              <a:t> ohi menevät asiat.</a:t>
            </a:r>
          </a:p>
          <a:p>
            <a:r>
              <a:rPr lang="fi-FI" sz="1800" dirty="0"/>
              <a:t> Jos pohjatekstinä on video, kerää asiat ehdottomasti paperille!!</a:t>
            </a:r>
          </a:p>
          <a:p>
            <a:r>
              <a:rPr lang="fi-FI" sz="1800" dirty="0"/>
              <a:t> Suunnitelmalla varmistat, että rakenne toimii.</a:t>
            </a:r>
          </a:p>
        </p:txBody>
      </p:sp>
      <p:pic>
        <p:nvPicPr>
          <p:cNvPr id="5" name="Picture 4" descr="Piles of asia kirjat">
            <a:extLst>
              <a:ext uri="{FF2B5EF4-FFF2-40B4-BE49-F238E27FC236}">
                <a16:creationId xmlns:a16="http://schemas.microsoft.com/office/drawing/2014/main" id="{C0CE6330-E0FF-C249-F93D-BA71C044DC4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7083" r="21987"/>
          <a:stretch/>
        </p:blipFill>
        <p:spPr>
          <a:xfrm>
            <a:off x="7534656" y="227"/>
            <a:ext cx="465703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8360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 err="1"/>
              <a:t>KIRJOITa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 Merkitse tehtävänumero (Otsikkoa ei tarvitse, jos sitä ei erikseen pyydetä.)</a:t>
            </a:r>
          </a:p>
          <a:p>
            <a:r>
              <a:rPr lang="fi-FI" dirty="0"/>
              <a:t>Muista merkitä pohjatekstin perustiedot (ja aihe) jokaiseen vastaukseen</a:t>
            </a:r>
          </a:p>
          <a:p>
            <a:r>
              <a:rPr lang="fi-FI" dirty="0"/>
              <a:t> Mene suoraan asiaan ilman johdantoa: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dirty="0"/>
              <a:t>Viittaus pohjatekstiin (kaikki pohjatiedot) ja aihe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dirty="0"/>
              <a:t>Asiateksteissä (osio 1): teesi, </a:t>
            </a:r>
            <a:r>
              <a:rPr lang="fi-FI" u="sng" dirty="0"/>
              <a:t>tavoite ja kohde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u="sng" dirty="0"/>
              <a:t> </a:t>
            </a:r>
            <a:r>
              <a:rPr lang="fi-FI" dirty="0"/>
              <a:t>Voi tehdä johdatuksen vastaukseen (lopuksi</a:t>
            </a:r>
            <a:r>
              <a:rPr lang="fi-FI" u="sng" dirty="0"/>
              <a:t>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dirty="0"/>
              <a:t> Suoraan </a:t>
            </a:r>
            <a:r>
              <a:rPr lang="fi-FI" dirty="0" err="1"/>
              <a:t>TA:n</a:t>
            </a:r>
            <a:r>
              <a:rPr lang="fi-FI" dirty="0"/>
              <a:t> määräämään vastaukseen</a:t>
            </a:r>
          </a:p>
          <a:p>
            <a:pPr marL="0" indent="0">
              <a:buNone/>
            </a:pP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00135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/>
              <a:t>Lisää kirjoittamista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i-FI" dirty="0"/>
              <a:t> Noudata tiukasti tehtävänantoa.</a:t>
            </a:r>
          </a:p>
          <a:p>
            <a:r>
              <a:rPr lang="fi-FI" dirty="0"/>
              <a:t> Käytä kappalejakoja (4–6). Yksi tyhjä rivi – ei sisentämistä.</a:t>
            </a:r>
          </a:p>
          <a:p>
            <a:r>
              <a:rPr lang="fi-FI" dirty="0"/>
              <a:t>Jäsennä tekstisi </a:t>
            </a:r>
            <a:r>
              <a:rPr lang="fi-FI" dirty="0" err="1"/>
              <a:t>TA:oon</a:t>
            </a:r>
            <a:r>
              <a:rPr lang="fi-FI" dirty="0"/>
              <a:t> liittyvien käsitteiden/termien kautta. Näitä tue pohjatekstillä! Myös toisinpäin (pohjateksti  -&gt; tulkinta). </a:t>
            </a:r>
          </a:p>
          <a:p>
            <a:r>
              <a:rPr lang="fi-FI" dirty="0"/>
              <a:t> Yritä saada ryhmiteltyä havaintojasi yhteisen nimittäjän/keinon alle (myös luettelot)</a:t>
            </a:r>
          </a:p>
          <a:p>
            <a:r>
              <a:rPr lang="fi-FI" dirty="0"/>
              <a:t>Älä tuo havaintojasi esille vain pohjatekstiä referoiden. </a:t>
            </a:r>
          </a:p>
          <a:p>
            <a:r>
              <a:rPr lang="fi-FI" dirty="0"/>
              <a:t>Analysoi, mitä keinot/piirteet tekevät pohjatekstille -&gt;yhdistä pohjatekstiin</a:t>
            </a:r>
          </a:p>
          <a:p>
            <a:r>
              <a:rPr lang="fi-FI" dirty="0"/>
              <a:t>Loppukappaleessa tee yhteenveto ja pohdi, saavuttaako teksti tavoitteensa ja kohteensa – ehkä myös teesi.</a:t>
            </a:r>
          </a:p>
          <a:p>
            <a:r>
              <a:rPr lang="fi-FI" dirty="0"/>
              <a:t>Muista, että lukutaidon lukija tuntee pohjatekstin. </a:t>
            </a:r>
          </a:p>
          <a:p>
            <a:r>
              <a:rPr lang="fi-FI" dirty="0"/>
              <a:t>Vastauksen suosituspituus on ilmoitettu kussakin </a:t>
            </a:r>
            <a:r>
              <a:rPr lang="fi-FI" dirty="0" err="1"/>
              <a:t>TA:ssa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0160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/>
              <a:t>VIIMEISTELY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 Tarkista vielä, että vastauksesi on pysynyt </a:t>
            </a:r>
            <a:r>
              <a:rPr lang="fi-FI" dirty="0" err="1"/>
              <a:t>TA:n</a:t>
            </a:r>
            <a:r>
              <a:rPr lang="fi-FI" dirty="0"/>
              <a:t> sisällä</a:t>
            </a:r>
          </a:p>
          <a:p>
            <a:r>
              <a:rPr lang="fi-FI" dirty="0"/>
              <a:t> Lopeta täsmällisesti (koontikappale)</a:t>
            </a:r>
          </a:p>
          <a:p>
            <a:r>
              <a:rPr lang="fi-FI" dirty="0"/>
              <a:t> Tarkista oikeakielisyys, se kuitenkin merkitsee</a:t>
            </a:r>
          </a:p>
          <a:p>
            <a:r>
              <a:rPr lang="fi-FI" dirty="0"/>
              <a:t> Hio tekstiäsi: sanat, lauserakenteet, aikamuodot (viittaukset)</a:t>
            </a:r>
          </a:p>
        </p:txBody>
      </p:sp>
    </p:spTree>
    <p:extLst>
      <p:ext uri="{BB962C8B-B14F-4D97-AF65-F5344CB8AC3E}">
        <p14:creationId xmlns:p14="http://schemas.microsoft.com/office/powerpoint/2010/main" val="4200892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4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erkki">
  <a:themeElements>
    <a:clrScheme name="Merkki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Merkki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rkki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Merkki</Template>
  <TotalTime>131</TotalTime>
  <Words>328</Words>
  <Application>Microsoft Office PowerPoint</Application>
  <PresentationFormat>Laajakuva</PresentationFormat>
  <Paragraphs>40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1" baseType="lpstr">
      <vt:lpstr>Arial</vt:lpstr>
      <vt:lpstr>Gill Sans MT</vt:lpstr>
      <vt:lpstr>Impact</vt:lpstr>
      <vt:lpstr>Wingdings</vt:lpstr>
      <vt:lpstr>Merkki</vt:lpstr>
      <vt:lpstr>LUKUTAIDON VASTAUS  - pohjatekstien tutkiminen (ei omia ajatuksia sisällöstä)</vt:lpstr>
      <vt:lpstr>ALOITUS</vt:lpstr>
      <vt:lpstr>SUUNNITTELU</vt:lpstr>
      <vt:lpstr>KIRJOITa</vt:lpstr>
      <vt:lpstr>Lisää kirjoittamista</vt:lpstr>
      <vt:lpstr>VIIMEISTELY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TEKSTITAIDON VASTAUS</dc:title>
  <dc:creator>Saarenpää</dc:creator>
  <cp:lastModifiedBy>Hannu Saarenpaa</cp:lastModifiedBy>
  <cp:revision>32</cp:revision>
  <dcterms:created xsi:type="dcterms:W3CDTF">2013-11-19T06:39:08Z</dcterms:created>
  <dcterms:modified xsi:type="dcterms:W3CDTF">2025-04-02T12:40:53Z</dcterms:modified>
</cp:coreProperties>
</file>