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5" autoAdjust="0"/>
    <p:restoredTop sz="94660"/>
  </p:normalViewPr>
  <p:slideViewPr>
    <p:cSldViewPr snapToGrid="0">
      <p:cViewPr varScale="1">
        <p:scale>
          <a:sx n="52" d="100"/>
          <a:sy n="52" d="100"/>
        </p:scale>
        <p:origin x="68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D70AEAE-6ED2-5A00-6E06-CB67BCA5A7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AAE82FA-0C5A-BB3A-EA9E-216D33690B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2B9F086-E6AA-3188-7EE7-FD70B3428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8BDE0-D4DD-43EA-A8ED-CEA6C0108902}" type="datetimeFigureOut">
              <a:rPr lang="fi-FI" smtClean="0"/>
              <a:t>15.1.2023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1278F30-E649-2D11-4C1A-31E8E4F07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E73F6FE-572E-9838-E6A6-32B3226B6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A68D-FE52-484F-976C-9329946CF5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4841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C8F01BB-8C02-4CA2-D864-F8AC00C79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FF6D96E-E067-180F-8748-5449E16C68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5754042-C8F1-08CF-DE1D-882EA5A06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8BDE0-D4DD-43EA-A8ED-CEA6C0108902}" type="datetimeFigureOut">
              <a:rPr lang="fi-FI" smtClean="0"/>
              <a:t>15.1.2023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EE3866C-4062-0D42-9CA5-042EFAA92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B1370F0-F251-1C17-016C-B955410EF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A68D-FE52-484F-976C-9329946CF5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4737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4C824FEE-C6E3-A5CE-B30D-E581C2B98E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8DC15438-3F72-F19B-46FB-108730A55A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96BAD13-9CB3-013F-C2F7-6EC27AC88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8BDE0-D4DD-43EA-A8ED-CEA6C0108902}" type="datetimeFigureOut">
              <a:rPr lang="fi-FI" smtClean="0"/>
              <a:t>15.1.2023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AF9811D-ABA4-4990-E9A4-BE3AA57EA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BD00258-E997-E04E-72A7-28C12AA08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A68D-FE52-484F-976C-9329946CF5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648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4F47145-D1E7-923F-BA02-2D9288F28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B8A9C2E-9430-EEAE-A6AE-0F99995E5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BA4F5EF-F544-A536-3078-CDC6FE79D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8BDE0-D4DD-43EA-A8ED-CEA6C0108902}" type="datetimeFigureOut">
              <a:rPr lang="fi-FI" smtClean="0"/>
              <a:t>15.1.2023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EC1B058-BAF6-87E4-D1B5-8CFA70C59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FE51EB7-1505-EA31-EEDB-FA9AAFBAB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A68D-FE52-484F-976C-9329946CF5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0238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EE50785-BAF2-9C2E-E52B-92B7C39A7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4466B20-B6F0-9E2B-33A4-CEB371C7B0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3A3DE95-FDF8-77D0-C751-839260C7D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8BDE0-D4DD-43EA-A8ED-CEA6C0108902}" type="datetimeFigureOut">
              <a:rPr lang="fi-FI" smtClean="0"/>
              <a:t>15.1.2023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E06D58E-CCAD-3C0B-EDBD-A096AA01C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889AD62-A530-A7FC-4CF3-9D4E655F4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A68D-FE52-484F-976C-9329946CF5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0688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09827D1-47F3-654B-B661-3D5AA5905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61DF8B-27FF-8A3B-E13F-D74EBFA711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2E488FB-B620-7F0A-7276-EA522C4834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F7EADB8-96A0-8DE4-990B-0B5114F49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8BDE0-D4DD-43EA-A8ED-CEA6C0108902}" type="datetimeFigureOut">
              <a:rPr lang="fi-FI" smtClean="0"/>
              <a:t>15.1.2023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2EF31DA-013F-D16D-FAA8-AA80D4DFF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E146358-7873-80A1-0848-75BC7CDFD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A68D-FE52-484F-976C-9329946CF5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8805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F514055-1BEA-FA3C-1B91-DD2CFDBA8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637C208-EC05-0AC2-9895-8C591BAF08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6DD0B25-A856-70F9-9609-737D416E36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09A32771-EB9A-3C55-CE44-64B81F28AA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664EA596-054C-A322-89E8-C0620C3B91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A0C9CD44-07D4-491C-E926-90BE53795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8BDE0-D4DD-43EA-A8ED-CEA6C0108902}" type="datetimeFigureOut">
              <a:rPr lang="fi-FI" smtClean="0"/>
              <a:t>15.1.2023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00AF726-861F-BBC2-0171-31075DA42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E1A46F97-E273-112A-CCED-1C3753C33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A68D-FE52-484F-976C-9329946CF5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9101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F90252C-9F1E-498A-B945-B0C59CEA3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E5EF16F-9FC9-8ACB-AA4D-E168EE2AD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8BDE0-D4DD-43EA-A8ED-CEA6C0108902}" type="datetimeFigureOut">
              <a:rPr lang="fi-FI" smtClean="0"/>
              <a:t>15.1.2023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199881F-B231-EF20-30DD-98EA5EE6A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340A1A5-2DAC-D77B-E03F-6B08BBD72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A68D-FE52-484F-976C-9329946CF5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1934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507B011-DF68-1D50-9352-0C1753300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8BDE0-D4DD-43EA-A8ED-CEA6C0108902}" type="datetimeFigureOut">
              <a:rPr lang="fi-FI" smtClean="0"/>
              <a:t>15.1.2023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220A54D5-4750-9B66-3359-B599BF2D7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A3A0FB8-C6D7-B62C-E760-C367600AE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A68D-FE52-484F-976C-9329946CF5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1965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A4FD318-59F0-AD3F-537F-B71D96E9B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096919A-2C56-BAAB-9F57-2D2C08121B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5C830BB-A46C-1EDC-B00C-B4BC114FE2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E7866EE-72DD-360D-D34E-1DAA5F35A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8BDE0-D4DD-43EA-A8ED-CEA6C0108902}" type="datetimeFigureOut">
              <a:rPr lang="fi-FI" smtClean="0"/>
              <a:t>15.1.2023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B790C89-D9CC-35A9-BB75-CAD57675D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5FD0E30-DC60-4E86-0F10-81A2BB0C5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A68D-FE52-484F-976C-9329946CF5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1365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7438A97-19FA-48D4-6AAE-C916A6603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5C1E1DBD-3DBA-903B-BCD8-ACA1F3CE0D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8E65038-B31C-B06E-120F-833D8BD630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605C493-E11D-994D-6447-893E16706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8BDE0-D4DD-43EA-A8ED-CEA6C0108902}" type="datetimeFigureOut">
              <a:rPr lang="fi-FI" smtClean="0"/>
              <a:t>15.1.2023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2670E68-31CC-6E4E-DA61-BBD403800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BACEBEF-A80A-4188-1FB3-1143051DE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A68D-FE52-484F-976C-9329946CF5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76309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426B9ED-A474-3407-4FFD-5397559C4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D8445B5-52B6-0CA7-B72C-F4563EAA3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A2FF0EF-6B25-547C-9629-21219215F8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8BDE0-D4DD-43EA-A8ED-CEA6C0108902}" type="datetimeFigureOut">
              <a:rPr lang="fi-FI" smtClean="0"/>
              <a:t>15.1.2023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77DED74-8B35-3DF0-D8A1-E90BB32DE7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716C1E9-21DD-B144-6DC0-C6AF3C2FC9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3A68D-FE52-484F-976C-9329946CF5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67304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680FFB1-848E-5874-778B-B4453F88F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81036"/>
          </a:xfrm>
        </p:spPr>
        <p:txBody>
          <a:bodyPr>
            <a:normAutofit fontScale="90000"/>
          </a:bodyPr>
          <a:lstStyle/>
          <a:p>
            <a:r>
              <a:rPr lang="fi-FI" dirty="0" err="1"/>
              <a:t>Naked</a:t>
            </a:r>
            <a:r>
              <a:rPr lang="fi-FI" dirty="0"/>
              <a:t> </a:t>
            </a:r>
            <a:r>
              <a:rPr lang="fi-FI" dirty="0" err="1"/>
              <a:t>Fugitive</a:t>
            </a:r>
            <a:r>
              <a:rPr lang="fi-FI" dirty="0"/>
              <a:t>, aukkotehtävä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A43F1A0-6FCF-EF99-281A-266366CF8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25910"/>
            <a:ext cx="12192000" cy="6032089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err="1"/>
              <a:t>istumassa</a:t>
            </a:r>
            <a:r>
              <a:rPr lang="en-US" dirty="0"/>
              <a:t> 	sitting / while sitting / who was sitting / seated</a:t>
            </a:r>
          </a:p>
          <a:p>
            <a:pPr marL="514350" indent="-514350">
              <a:buAutoNum type="arabicPeriod"/>
            </a:pPr>
            <a:r>
              <a:rPr lang="en-US" dirty="0" err="1"/>
              <a:t>rikkomisesta</a:t>
            </a:r>
            <a:r>
              <a:rPr lang="en-US" dirty="0"/>
              <a:t> 	breaching / breaking / violating / the breach of / breach of</a:t>
            </a:r>
            <a:br>
              <a:rPr lang="en-US" dirty="0"/>
            </a:br>
            <a:r>
              <a:rPr lang="en-US" dirty="0"/>
              <a:t> 			violation of / having broken</a:t>
            </a:r>
          </a:p>
          <a:p>
            <a:pPr marL="514350" indent="-514350">
              <a:buAutoNum type="arabicPeriod"/>
            </a:pPr>
            <a:r>
              <a:rPr lang="en-US" dirty="0"/>
              <a:t> </a:t>
            </a:r>
            <a:r>
              <a:rPr lang="en-US" dirty="0" err="1"/>
              <a:t>laitamilla</a:t>
            </a:r>
            <a:r>
              <a:rPr lang="en-US" dirty="0"/>
              <a:t> 	on the outskirts of / in the outskirts of / around the edges of/</a:t>
            </a:r>
            <a:br>
              <a:rPr lang="en-US" dirty="0"/>
            </a:br>
            <a:r>
              <a:rPr lang="en-US" dirty="0"/>
              <a:t>			on the borders of / at the edges of / at the edge of /</a:t>
            </a:r>
            <a:br>
              <a:rPr lang="en-US" dirty="0"/>
            </a:br>
            <a:r>
              <a:rPr lang="en-US" dirty="0"/>
              <a:t> 			on the edges of / on the edge of</a:t>
            </a:r>
          </a:p>
          <a:p>
            <a:pPr marL="514350" indent="-514350">
              <a:buAutoNum type="arabicPeriod"/>
            </a:pPr>
            <a:r>
              <a:rPr lang="en-US" dirty="0" err="1"/>
              <a:t>oli</a:t>
            </a:r>
            <a:r>
              <a:rPr lang="en-US" dirty="0"/>
              <a:t> </a:t>
            </a:r>
            <a:r>
              <a:rPr lang="en-US" dirty="0" err="1"/>
              <a:t>ollut</a:t>
            </a:r>
            <a:r>
              <a:rPr lang="en-US" dirty="0"/>
              <a:t> </a:t>
            </a:r>
            <a:r>
              <a:rPr lang="en-US" dirty="0" err="1"/>
              <a:t>eksyksissä</a:t>
            </a:r>
            <a:r>
              <a:rPr lang="en-US" dirty="0"/>
              <a:t>	had been lost</a:t>
            </a:r>
          </a:p>
          <a:p>
            <a:pPr marL="514350" indent="-514350">
              <a:buAutoNum type="arabicPeriod"/>
            </a:pPr>
            <a:r>
              <a:rPr lang="en-US" dirty="0" err="1"/>
              <a:t>Viitata</a:t>
            </a:r>
            <a:r>
              <a:rPr lang="en-US" dirty="0"/>
              <a:t>		referring to / in reference to / alluding to</a:t>
            </a:r>
          </a:p>
          <a:p>
            <a:pPr marL="514350" indent="-514350">
              <a:buAutoNum type="arabicPeriod"/>
            </a:pPr>
            <a:r>
              <a:rPr lang="en-US" dirty="0" err="1"/>
              <a:t>Kun</a:t>
            </a:r>
            <a:r>
              <a:rPr lang="en-US" dirty="0"/>
              <a:t>		once / as soon as / when</a:t>
            </a:r>
          </a:p>
          <a:p>
            <a:pPr marL="514350" indent="-514350">
              <a:buAutoNum type="arabicPeriod"/>
            </a:pPr>
            <a:r>
              <a:rPr lang="en-US" dirty="0" err="1"/>
              <a:t>Meidän</a:t>
            </a:r>
            <a:r>
              <a:rPr lang="en-US" dirty="0"/>
              <a:t> </a:t>
            </a:r>
            <a:r>
              <a:rPr lang="en-US" dirty="0" err="1"/>
              <a:t>oli</a:t>
            </a:r>
            <a:r>
              <a:rPr lang="en-US" dirty="0"/>
              <a:t> paras	we’d better / we'd better / we ́d better / we had better 			 		that we had better / that we better / it was best we </a:t>
            </a:r>
            <a:br>
              <a:rPr lang="en-US" dirty="0"/>
            </a:br>
            <a:r>
              <a:rPr lang="en-US" dirty="0"/>
              <a:t> 				the best for us was to / we had best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05455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8206509-7FE3-10CF-BD96-3EBCA2522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715" y="988141"/>
            <a:ext cx="11547987" cy="51888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8. Joskin	</a:t>
            </a:r>
            <a:r>
              <a:rPr lang="en-US" dirty="0"/>
              <a:t>although / even if / though / even though</a:t>
            </a:r>
          </a:p>
          <a:p>
            <a:pPr marL="0" indent="0">
              <a:buNone/>
            </a:pPr>
            <a:r>
              <a:rPr lang="en-US" dirty="0"/>
              <a:t>9. </a:t>
            </a:r>
            <a:r>
              <a:rPr lang="en-US" dirty="0" err="1"/>
              <a:t>Odotti</a:t>
            </a:r>
            <a:r>
              <a:rPr lang="en-US" dirty="0"/>
              <a:t>	was waiting / was waiting for them </a:t>
            </a:r>
          </a:p>
          <a:p>
            <a:pPr marL="0" indent="0">
              <a:buNone/>
            </a:pPr>
            <a:r>
              <a:rPr lang="en-US" dirty="0"/>
              <a:t>10. </a:t>
            </a:r>
            <a:r>
              <a:rPr lang="en-US" dirty="0" err="1"/>
              <a:t>Tultuaan</a:t>
            </a:r>
            <a:r>
              <a:rPr lang="en-US" dirty="0"/>
              <a:t> </a:t>
            </a:r>
            <a:r>
              <a:rPr lang="en-US" dirty="0" err="1"/>
              <a:t>syytetyksi</a:t>
            </a:r>
            <a:r>
              <a:rPr lang="en-US" dirty="0"/>
              <a:t>	after being charged / after having been charged 				after getting charged / having been charged </a:t>
            </a:r>
          </a:p>
          <a:p>
            <a:pPr marL="0" indent="0">
              <a:buNone/>
            </a:pPr>
            <a:r>
              <a:rPr lang="en-US" dirty="0"/>
              <a:t>11. On </a:t>
            </a:r>
            <a:r>
              <a:rPr lang="en-US" dirty="0" err="1"/>
              <a:t>määrä</a:t>
            </a:r>
            <a:r>
              <a:rPr lang="en-US" dirty="0"/>
              <a:t>  is / is scheduled / is due / is set / is supposed /</a:t>
            </a:r>
            <a:br>
              <a:rPr lang="en-US" dirty="0"/>
            </a:br>
            <a:r>
              <a:rPr lang="en-US" dirty="0"/>
              <a:t> 		    he is / he is due / he is set / he is supposed / has been ordered</a:t>
            </a:r>
            <a:br>
              <a:rPr lang="en-US" dirty="0"/>
            </a:br>
            <a:r>
              <a:rPr lang="en-US" dirty="0"/>
              <a:t> 		    is mandated / is ordered / is required / is summoned / needs</a:t>
            </a:r>
            <a:br>
              <a:rPr lang="en-US" dirty="0"/>
            </a:br>
            <a:r>
              <a:rPr lang="en-US" dirty="0"/>
              <a:t>		    ordered / required / scheduled / summoned / told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9206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292</Words>
  <Application>Microsoft Office PowerPoint</Application>
  <PresentationFormat>Laajakuva</PresentationFormat>
  <Paragraphs>12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Office-teema</vt:lpstr>
      <vt:lpstr>Naked Fugitive, aukkotehtävä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Naked Fugitive, aukkotehtävä</dc:title>
  <dc:creator>Franzon Päivi</dc:creator>
  <cp:lastModifiedBy>Franzon Päivi</cp:lastModifiedBy>
  <cp:revision>1</cp:revision>
  <dcterms:created xsi:type="dcterms:W3CDTF">2023-01-15T12:01:37Z</dcterms:created>
  <dcterms:modified xsi:type="dcterms:W3CDTF">2023-01-15T12:10:52Z</dcterms:modified>
</cp:coreProperties>
</file>