
<file path=[Content_Types].xml><?xml version="1.0" encoding="utf-8"?>
<Types xmlns="http://schemas.openxmlformats.org/package/2006/content-types">
  <Default ContentType="image/jpeg" Extension="jpg"/>
  <Default ContentType="application/x-fontdata" Extension="fntdata"/>
  <Default ContentType="application/xml" Extension="xml"/>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8.xml"/>
  <Override ContentType="application/vnd.openxmlformats-officedocument.presentationml.notesSlide+xml" PartName="/ppt/notesSlides/notesSlide7.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9.xml"/>
  <Override ContentType="application/vnd.openxmlformats-officedocument.presentationml.slide+xml" PartName="/ppt/slides/slide5.xml"/>
  <Override ContentType="application/vnd.openxmlformats-officedocument.presentationml.slide+xml" PartName="/ppt/slides/slide8.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59"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Lst>
  <p:sldSz cy="5143500" cx="9144000"/>
  <p:notesSz cx="6858000" cy="9144000"/>
  <p:embeddedFontLst>
    <p:embeddedFont>
      <p:font typeface="Average"/>
      <p:regular r:id="rId15"/>
    </p:embeddedFont>
    <p:embeddedFont>
      <p:font typeface="Oswald"/>
      <p:regular r:id="rId16"/>
      <p:bold r:id="rId17"/>
    </p:embeddedFont>
    <p:embeddedFont>
      <p:font typeface="Open Sans"/>
      <p:regular r:id="rId18"/>
      <p:bold r:id="rId19"/>
      <p:italic r:id="rId20"/>
      <p:boldItalic r:id="rId21"/>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747775"/>
          </p15:clr>
        </p15:guide>
        <p15:guide id="2" pos="2880">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font" Target="fonts/OpenSans-italic.fntdata"/><Relationship Id="rId11" Type="http://schemas.openxmlformats.org/officeDocument/2006/relationships/slide" Target="slides/slide6.xml"/><Relationship Id="rId10" Type="http://schemas.openxmlformats.org/officeDocument/2006/relationships/slide" Target="slides/slide5.xml"/><Relationship Id="rId21" Type="http://schemas.openxmlformats.org/officeDocument/2006/relationships/font" Target="fonts/OpenSans-boldItalic.fntdata"/><Relationship Id="rId13" Type="http://schemas.openxmlformats.org/officeDocument/2006/relationships/slide" Target="slides/slide8.xml"/><Relationship Id="rId12" Type="http://schemas.openxmlformats.org/officeDocument/2006/relationships/slide" Target="slides/slide7.xml"/><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15" Type="http://schemas.openxmlformats.org/officeDocument/2006/relationships/font" Target="fonts/Average-regular.fntdata"/><Relationship Id="rId14" Type="http://schemas.openxmlformats.org/officeDocument/2006/relationships/slide" Target="slides/slide9.xml"/><Relationship Id="rId17" Type="http://schemas.openxmlformats.org/officeDocument/2006/relationships/font" Target="fonts/Oswald-bold.fntdata"/><Relationship Id="rId16" Type="http://schemas.openxmlformats.org/officeDocument/2006/relationships/font" Target="fonts/Oswald-regular.fntdata"/><Relationship Id="rId5" Type="http://schemas.openxmlformats.org/officeDocument/2006/relationships/notesMaster" Target="notesMasters/notesMaster1.xml"/><Relationship Id="rId19" Type="http://schemas.openxmlformats.org/officeDocument/2006/relationships/font" Target="fonts/OpenSans-bold.fntdata"/><Relationship Id="rId6" Type="http://schemas.openxmlformats.org/officeDocument/2006/relationships/slide" Target="slides/slide1.xml"/><Relationship Id="rId18" Type="http://schemas.openxmlformats.org/officeDocument/2006/relationships/font" Target="fonts/OpenSans-regular.fntdata"/><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5" name="Shape 55"/>
        <p:cNvGrpSpPr/>
        <p:nvPr/>
      </p:nvGrpSpPr>
      <p:grpSpPr>
        <a:xfrm>
          <a:off x="0" y="0"/>
          <a:ext cx="0" cy="0"/>
          <a:chOff x="0" y="0"/>
          <a:chExt cx="0" cy="0"/>
        </a:xfrm>
      </p:grpSpPr>
      <p:sp>
        <p:nvSpPr>
          <p:cNvPr id="56" name="Google Shape;56;p: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
        <p:nvSpPr>
          <p:cNvPr id="57" name="Google Shape;57;p: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1" name="Shape 61"/>
        <p:cNvGrpSpPr/>
        <p:nvPr/>
      </p:nvGrpSpPr>
      <p:grpSpPr>
        <a:xfrm>
          <a:off x="0" y="0"/>
          <a:ext cx="0" cy="0"/>
          <a:chOff x="0" y="0"/>
          <a:chExt cx="0" cy="0"/>
        </a:xfrm>
      </p:grpSpPr>
      <p:sp>
        <p:nvSpPr>
          <p:cNvPr id="62" name="Google Shape;62;g3055db1a6c1_0_5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63" name="Google Shape;63;g3055db1a6c1_0_5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8" name="Shape 68"/>
        <p:cNvGrpSpPr/>
        <p:nvPr/>
      </p:nvGrpSpPr>
      <p:grpSpPr>
        <a:xfrm>
          <a:off x="0" y="0"/>
          <a:ext cx="0" cy="0"/>
          <a:chOff x="0" y="0"/>
          <a:chExt cx="0" cy="0"/>
        </a:xfrm>
      </p:grpSpPr>
      <p:sp>
        <p:nvSpPr>
          <p:cNvPr id="69" name="Google Shape;69;g3055db1a6c1_0_10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0" name="Google Shape;70;g3055db1a6c1_0_10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6" name="Shape 76"/>
        <p:cNvGrpSpPr/>
        <p:nvPr/>
      </p:nvGrpSpPr>
      <p:grpSpPr>
        <a:xfrm>
          <a:off x="0" y="0"/>
          <a:ext cx="0" cy="0"/>
          <a:chOff x="0" y="0"/>
          <a:chExt cx="0" cy="0"/>
        </a:xfrm>
      </p:grpSpPr>
      <p:sp>
        <p:nvSpPr>
          <p:cNvPr id="77" name="Google Shape;77;g3055db1a6c1_0_16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8" name="Google Shape;78;g3055db1a6c1_0_16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2" name="Shape 82"/>
        <p:cNvGrpSpPr/>
        <p:nvPr/>
      </p:nvGrpSpPr>
      <p:grpSpPr>
        <a:xfrm>
          <a:off x="0" y="0"/>
          <a:ext cx="0" cy="0"/>
          <a:chOff x="0" y="0"/>
          <a:chExt cx="0" cy="0"/>
        </a:xfrm>
      </p:grpSpPr>
      <p:sp>
        <p:nvSpPr>
          <p:cNvPr id="83" name="Google Shape;83;g3055db1a6c1_0_22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84" name="Google Shape;84;g3055db1a6c1_0_22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9" name="Shape 89"/>
        <p:cNvGrpSpPr/>
        <p:nvPr/>
      </p:nvGrpSpPr>
      <p:grpSpPr>
        <a:xfrm>
          <a:off x="0" y="0"/>
          <a:ext cx="0" cy="0"/>
          <a:chOff x="0" y="0"/>
          <a:chExt cx="0" cy="0"/>
        </a:xfrm>
      </p:grpSpPr>
      <p:sp>
        <p:nvSpPr>
          <p:cNvPr id="90" name="Google Shape;90;g3055db1a6c1_0_28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91" name="Google Shape;91;g3055db1a6c1_0_28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7" name="Shape 97"/>
        <p:cNvGrpSpPr/>
        <p:nvPr/>
      </p:nvGrpSpPr>
      <p:grpSpPr>
        <a:xfrm>
          <a:off x="0" y="0"/>
          <a:ext cx="0" cy="0"/>
          <a:chOff x="0" y="0"/>
          <a:chExt cx="0" cy="0"/>
        </a:xfrm>
      </p:grpSpPr>
      <p:sp>
        <p:nvSpPr>
          <p:cNvPr id="98" name="Google Shape;98;g3055db1a6c1_0_34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99" name="Google Shape;99;g3055db1a6c1_0_34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3" name="Shape 103"/>
        <p:cNvGrpSpPr/>
        <p:nvPr/>
      </p:nvGrpSpPr>
      <p:grpSpPr>
        <a:xfrm>
          <a:off x="0" y="0"/>
          <a:ext cx="0" cy="0"/>
          <a:chOff x="0" y="0"/>
          <a:chExt cx="0" cy="0"/>
        </a:xfrm>
      </p:grpSpPr>
      <p:sp>
        <p:nvSpPr>
          <p:cNvPr id="104" name="Google Shape;104;g2d3c24c3252_0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05" name="Google Shape;105;g2d3c24c3252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1" name="Shape 111"/>
        <p:cNvGrpSpPr/>
        <p:nvPr/>
      </p:nvGrpSpPr>
      <p:grpSpPr>
        <a:xfrm>
          <a:off x="0" y="0"/>
          <a:ext cx="0" cy="0"/>
          <a:chOff x="0" y="0"/>
          <a:chExt cx="0" cy="0"/>
        </a:xfrm>
      </p:grpSpPr>
      <p:sp>
        <p:nvSpPr>
          <p:cNvPr id="112" name="Google Shape;112;g3055db1a6c1_0_40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13" name="Google Shape;113;g3055db1a6c1_0_40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grpSp>
        <p:nvGrpSpPr>
          <p:cNvPr id="10" name="Google Shape;10;p2"/>
          <p:cNvGrpSpPr/>
          <p:nvPr/>
        </p:nvGrpSpPr>
        <p:grpSpPr>
          <a:xfrm>
            <a:off x="4350279" y="2855377"/>
            <a:ext cx="443589" cy="105632"/>
            <a:chOff x="4137525" y="2915950"/>
            <a:chExt cx="869100" cy="207000"/>
          </a:xfrm>
        </p:grpSpPr>
        <p:sp>
          <p:nvSpPr>
            <p:cNvPr id="11" name="Google Shape;11;p2"/>
            <p:cNvSpPr/>
            <p:nvPr/>
          </p:nvSpPr>
          <p:spPr>
            <a:xfrm>
              <a:off x="4468575" y="2915950"/>
              <a:ext cx="207000" cy="207000"/>
            </a:xfrm>
            <a:prstGeom prst="ellipse">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 name="Google Shape;12;p2"/>
            <p:cNvSpPr/>
            <p:nvPr/>
          </p:nvSpPr>
          <p:spPr>
            <a:xfrm>
              <a:off x="4799625" y="2915950"/>
              <a:ext cx="207000" cy="207000"/>
            </a:xfrm>
            <a:prstGeom prst="ellipse">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 name="Google Shape;13;p2"/>
            <p:cNvSpPr/>
            <p:nvPr/>
          </p:nvSpPr>
          <p:spPr>
            <a:xfrm>
              <a:off x="4137525" y="2915950"/>
              <a:ext cx="207000" cy="207000"/>
            </a:xfrm>
            <a:prstGeom prst="ellipse">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14" name="Google Shape;14;p2"/>
          <p:cNvSpPr txBox="1"/>
          <p:nvPr>
            <p:ph type="ctrTitle"/>
          </p:nvPr>
        </p:nvSpPr>
        <p:spPr>
          <a:xfrm>
            <a:off x="671258" y="990800"/>
            <a:ext cx="7801500" cy="1730100"/>
          </a:xfrm>
          <a:prstGeom prst="rect">
            <a:avLst/>
          </a:prstGeom>
        </p:spPr>
        <p:txBody>
          <a:bodyPr anchorCtr="0" anchor="b" bIns="91425" lIns="91425" spcFirstLastPara="1" rIns="91425" wrap="square" tIns="91425">
            <a:normAutofit/>
          </a:bodyPr>
          <a:lstStyle>
            <a:lvl1pPr lvl="0" algn="ctr">
              <a:spcBef>
                <a:spcPts val="0"/>
              </a:spcBef>
              <a:spcAft>
                <a:spcPts val="0"/>
              </a:spcAft>
              <a:buSzPts val="4800"/>
              <a:buNone/>
              <a:defRPr sz="4800"/>
            </a:lvl1pPr>
            <a:lvl2pPr lvl="1" algn="ctr">
              <a:spcBef>
                <a:spcPts val="0"/>
              </a:spcBef>
              <a:spcAft>
                <a:spcPts val="0"/>
              </a:spcAft>
              <a:buSzPts val="4800"/>
              <a:buNone/>
              <a:defRPr sz="4800"/>
            </a:lvl2pPr>
            <a:lvl3pPr lvl="2" algn="ctr">
              <a:spcBef>
                <a:spcPts val="0"/>
              </a:spcBef>
              <a:spcAft>
                <a:spcPts val="0"/>
              </a:spcAft>
              <a:buSzPts val="4800"/>
              <a:buNone/>
              <a:defRPr sz="4800"/>
            </a:lvl3pPr>
            <a:lvl4pPr lvl="3" algn="ctr">
              <a:spcBef>
                <a:spcPts val="0"/>
              </a:spcBef>
              <a:spcAft>
                <a:spcPts val="0"/>
              </a:spcAft>
              <a:buSzPts val="4800"/>
              <a:buNone/>
              <a:defRPr sz="4800"/>
            </a:lvl4pPr>
            <a:lvl5pPr lvl="4" algn="ctr">
              <a:spcBef>
                <a:spcPts val="0"/>
              </a:spcBef>
              <a:spcAft>
                <a:spcPts val="0"/>
              </a:spcAft>
              <a:buSzPts val="4800"/>
              <a:buNone/>
              <a:defRPr sz="4800"/>
            </a:lvl5pPr>
            <a:lvl6pPr lvl="5" algn="ctr">
              <a:spcBef>
                <a:spcPts val="0"/>
              </a:spcBef>
              <a:spcAft>
                <a:spcPts val="0"/>
              </a:spcAft>
              <a:buSzPts val="4800"/>
              <a:buNone/>
              <a:defRPr sz="4800"/>
            </a:lvl6pPr>
            <a:lvl7pPr lvl="6" algn="ctr">
              <a:spcBef>
                <a:spcPts val="0"/>
              </a:spcBef>
              <a:spcAft>
                <a:spcPts val="0"/>
              </a:spcAft>
              <a:buSzPts val="4800"/>
              <a:buNone/>
              <a:defRPr sz="4800"/>
            </a:lvl7pPr>
            <a:lvl8pPr lvl="7" algn="ctr">
              <a:spcBef>
                <a:spcPts val="0"/>
              </a:spcBef>
              <a:spcAft>
                <a:spcPts val="0"/>
              </a:spcAft>
              <a:buSzPts val="4800"/>
              <a:buNone/>
              <a:defRPr sz="4800"/>
            </a:lvl8pPr>
            <a:lvl9pPr lvl="8" algn="ctr">
              <a:spcBef>
                <a:spcPts val="0"/>
              </a:spcBef>
              <a:spcAft>
                <a:spcPts val="0"/>
              </a:spcAft>
              <a:buSzPts val="4800"/>
              <a:buNone/>
              <a:defRPr sz="4800"/>
            </a:lvl9pPr>
          </a:lstStyle>
          <a:p/>
        </p:txBody>
      </p:sp>
      <p:sp>
        <p:nvSpPr>
          <p:cNvPr id="15" name="Google Shape;15;p2"/>
          <p:cNvSpPr txBox="1"/>
          <p:nvPr>
            <p:ph idx="1" type="subTitle"/>
          </p:nvPr>
        </p:nvSpPr>
        <p:spPr>
          <a:xfrm>
            <a:off x="671250" y="3174876"/>
            <a:ext cx="7801500" cy="7926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16" name="Google Shape;16;p2"/>
          <p:cNvSpPr txBox="1"/>
          <p:nvPr>
            <p:ph idx="12" type="sldNum"/>
          </p:nvPr>
        </p:nvSpPr>
        <p:spPr>
          <a:xfrm>
            <a:off x="8490250" y="4681009"/>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fi"/>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9" name="Shape 49"/>
        <p:cNvGrpSpPr/>
        <p:nvPr/>
      </p:nvGrpSpPr>
      <p:grpSpPr>
        <a:xfrm>
          <a:off x="0" y="0"/>
          <a:ext cx="0" cy="0"/>
          <a:chOff x="0" y="0"/>
          <a:chExt cx="0" cy="0"/>
        </a:xfrm>
      </p:grpSpPr>
      <p:sp>
        <p:nvSpPr>
          <p:cNvPr id="50" name="Google Shape;50;p11"/>
          <p:cNvSpPr txBox="1"/>
          <p:nvPr>
            <p:ph hasCustomPrompt="1" type="title"/>
          </p:nvPr>
        </p:nvSpPr>
        <p:spPr>
          <a:xfrm>
            <a:off x="311700" y="1255275"/>
            <a:ext cx="8520600" cy="1890600"/>
          </a:xfrm>
          <a:prstGeom prst="rect">
            <a:avLst/>
          </a:prstGeom>
        </p:spPr>
        <p:txBody>
          <a:bodyPr anchorCtr="0" anchor="b" bIns="91425" lIns="91425" spcFirstLastPara="1" rIns="91425" wrap="square" tIns="91425">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51" name="Google Shape;51;p11"/>
          <p:cNvSpPr txBox="1"/>
          <p:nvPr>
            <p:ph idx="1" type="body"/>
          </p:nvPr>
        </p:nvSpPr>
        <p:spPr>
          <a:xfrm>
            <a:off x="311700" y="3228425"/>
            <a:ext cx="8520600" cy="1300800"/>
          </a:xfrm>
          <a:prstGeom prst="rect">
            <a:avLst/>
          </a:prstGeom>
        </p:spPr>
        <p:txBody>
          <a:bodyPr anchorCtr="0" anchor="t" bIns="91425" lIns="91425" spcFirstLastPara="1" rIns="91425" wrap="square" tIns="91425">
            <a:normAutofit/>
          </a:bodyPr>
          <a:lstStyle>
            <a:lvl1pPr indent="-342900" lvl="0" marL="457200" algn="ctr">
              <a:spcBef>
                <a:spcPts val="0"/>
              </a:spcBef>
              <a:spcAft>
                <a:spcPts val="0"/>
              </a:spcAft>
              <a:buSzPts val="1800"/>
              <a:buChar char="●"/>
              <a:defRPr/>
            </a:lvl1pPr>
            <a:lvl2pPr indent="-317500" lvl="1" marL="914400" algn="ctr">
              <a:spcBef>
                <a:spcPts val="0"/>
              </a:spcBef>
              <a:spcAft>
                <a:spcPts val="0"/>
              </a:spcAft>
              <a:buSzPts val="1400"/>
              <a:buChar char="○"/>
              <a:defRPr/>
            </a:lvl2pPr>
            <a:lvl3pPr indent="-317500" lvl="2" marL="1371600" algn="ctr">
              <a:spcBef>
                <a:spcPts val="0"/>
              </a:spcBef>
              <a:spcAft>
                <a:spcPts val="0"/>
              </a:spcAft>
              <a:buSzPts val="1400"/>
              <a:buChar char="■"/>
              <a:defRPr/>
            </a:lvl3pPr>
            <a:lvl4pPr indent="-317500" lvl="3" marL="1828800" algn="ctr">
              <a:spcBef>
                <a:spcPts val="0"/>
              </a:spcBef>
              <a:spcAft>
                <a:spcPts val="0"/>
              </a:spcAft>
              <a:buSzPts val="1400"/>
              <a:buChar char="●"/>
              <a:defRPr/>
            </a:lvl4pPr>
            <a:lvl5pPr indent="-317500" lvl="4" marL="2286000" algn="ctr">
              <a:spcBef>
                <a:spcPts val="0"/>
              </a:spcBef>
              <a:spcAft>
                <a:spcPts val="0"/>
              </a:spcAft>
              <a:buSzPts val="1400"/>
              <a:buChar char="○"/>
              <a:defRPr/>
            </a:lvl5pPr>
            <a:lvl6pPr indent="-317500" lvl="5" marL="2743200" algn="ctr">
              <a:spcBef>
                <a:spcPts val="0"/>
              </a:spcBef>
              <a:spcAft>
                <a:spcPts val="0"/>
              </a:spcAft>
              <a:buSzPts val="1400"/>
              <a:buChar char="■"/>
              <a:defRPr/>
            </a:lvl6pPr>
            <a:lvl7pPr indent="-317500" lvl="6" marL="3200400" algn="ctr">
              <a:spcBef>
                <a:spcPts val="0"/>
              </a:spcBef>
              <a:spcAft>
                <a:spcPts val="0"/>
              </a:spcAft>
              <a:buSzPts val="1400"/>
              <a:buChar char="●"/>
              <a:defRPr/>
            </a:lvl7pPr>
            <a:lvl8pPr indent="-317500" lvl="7" marL="3657600" algn="ctr">
              <a:spcBef>
                <a:spcPts val="0"/>
              </a:spcBef>
              <a:spcAft>
                <a:spcPts val="0"/>
              </a:spcAft>
              <a:buSzPts val="1400"/>
              <a:buChar char="○"/>
              <a:defRPr/>
            </a:lvl8pPr>
            <a:lvl9pPr indent="-317500" lvl="8" marL="4114800" algn="ctr">
              <a:spcBef>
                <a:spcPts val="0"/>
              </a:spcBef>
              <a:spcAft>
                <a:spcPts val="0"/>
              </a:spcAft>
              <a:buSzPts val="1400"/>
              <a:buChar char="■"/>
              <a:defRPr/>
            </a:lvl9pPr>
          </a:lstStyle>
          <a:p/>
        </p:txBody>
      </p:sp>
      <p:sp>
        <p:nvSpPr>
          <p:cNvPr id="52" name="Google Shape;52;p11"/>
          <p:cNvSpPr txBox="1"/>
          <p:nvPr>
            <p:ph idx="12" type="sldNum"/>
          </p:nvPr>
        </p:nvSpPr>
        <p:spPr>
          <a:xfrm>
            <a:off x="8490250" y="4681009"/>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fi"/>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53" name="Shape 53"/>
        <p:cNvGrpSpPr/>
        <p:nvPr/>
      </p:nvGrpSpPr>
      <p:grpSpPr>
        <a:xfrm>
          <a:off x="0" y="0"/>
          <a:ext cx="0" cy="0"/>
          <a:chOff x="0" y="0"/>
          <a:chExt cx="0" cy="0"/>
        </a:xfrm>
      </p:grpSpPr>
      <p:sp>
        <p:nvSpPr>
          <p:cNvPr id="54" name="Google Shape;54;p12"/>
          <p:cNvSpPr txBox="1"/>
          <p:nvPr>
            <p:ph idx="12" type="sldNum"/>
          </p:nvPr>
        </p:nvSpPr>
        <p:spPr>
          <a:xfrm>
            <a:off x="8490250" y="4681009"/>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fi"/>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7" name="Shape 17"/>
        <p:cNvGrpSpPr/>
        <p:nvPr/>
      </p:nvGrpSpPr>
      <p:grpSpPr>
        <a:xfrm>
          <a:off x="0" y="0"/>
          <a:ext cx="0" cy="0"/>
          <a:chOff x="0" y="0"/>
          <a:chExt cx="0" cy="0"/>
        </a:xfrm>
      </p:grpSpPr>
      <p:sp>
        <p:nvSpPr>
          <p:cNvPr id="18" name="Google Shape;18;p3"/>
          <p:cNvSpPr txBox="1"/>
          <p:nvPr>
            <p:ph type="title"/>
          </p:nvPr>
        </p:nvSpPr>
        <p:spPr>
          <a:xfrm>
            <a:off x="671250" y="2141250"/>
            <a:ext cx="7852200" cy="861000"/>
          </a:xfrm>
          <a:prstGeom prst="rect">
            <a:avLst/>
          </a:prstGeom>
        </p:spPr>
        <p:txBody>
          <a:bodyPr anchorCtr="0" anchor="ctr" bIns="91425" lIns="91425" spcFirstLastPara="1" rIns="91425" wrap="square" tIns="91425">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
        <p:nvSpPr>
          <p:cNvPr id="19" name="Google Shape;19;p3"/>
          <p:cNvSpPr txBox="1"/>
          <p:nvPr>
            <p:ph idx="12" type="sldNum"/>
          </p:nvPr>
        </p:nvSpPr>
        <p:spPr>
          <a:xfrm>
            <a:off x="8490250" y="4681009"/>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fi"/>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20" name="Shape 20"/>
        <p:cNvGrpSpPr/>
        <p:nvPr/>
      </p:nvGrpSpPr>
      <p:grpSpPr>
        <a:xfrm>
          <a:off x="0" y="0"/>
          <a:ext cx="0" cy="0"/>
          <a:chOff x="0" y="0"/>
          <a:chExt cx="0" cy="0"/>
        </a:xfrm>
      </p:grpSpPr>
      <p:sp>
        <p:nvSpPr>
          <p:cNvPr id="21" name="Google Shape;21;p4"/>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3000"/>
              <a:buNone/>
              <a:defRPr/>
            </a:lvl1pPr>
            <a:lvl2pPr lvl="1">
              <a:spcBef>
                <a:spcPts val="0"/>
              </a:spcBef>
              <a:spcAft>
                <a:spcPts val="0"/>
              </a:spcAft>
              <a:buSzPts val="3000"/>
              <a:buNone/>
              <a:defRPr/>
            </a:lvl2pPr>
            <a:lvl3pPr lvl="2">
              <a:spcBef>
                <a:spcPts val="0"/>
              </a:spcBef>
              <a:spcAft>
                <a:spcPts val="0"/>
              </a:spcAft>
              <a:buSzPts val="3000"/>
              <a:buNone/>
              <a:defRPr/>
            </a:lvl3pPr>
            <a:lvl4pPr lvl="3">
              <a:spcBef>
                <a:spcPts val="0"/>
              </a:spcBef>
              <a:spcAft>
                <a:spcPts val="0"/>
              </a:spcAft>
              <a:buSzPts val="3000"/>
              <a:buNone/>
              <a:defRPr/>
            </a:lvl4pPr>
            <a:lvl5pPr lvl="4">
              <a:spcBef>
                <a:spcPts val="0"/>
              </a:spcBef>
              <a:spcAft>
                <a:spcPts val="0"/>
              </a:spcAft>
              <a:buSzPts val="3000"/>
              <a:buNone/>
              <a:defRPr/>
            </a:lvl5pPr>
            <a:lvl6pPr lvl="5">
              <a:spcBef>
                <a:spcPts val="0"/>
              </a:spcBef>
              <a:spcAft>
                <a:spcPts val="0"/>
              </a:spcAft>
              <a:buSzPts val="3000"/>
              <a:buNone/>
              <a:defRPr/>
            </a:lvl6pPr>
            <a:lvl7pPr lvl="6">
              <a:spcBef>
                <a:spcPts val="0"/>
              </a:spcBef>
              <a:spcAft>
                <a:spcPts val="0"/>
              </a:spcAft>
              <a:buSzPts val="3000"/>
              <a:buNone/>
              <a:defRPr/>
            </a:lvl7pPr>
            <a:lvl8pPr lvl="7">
              <a:spcBef>
                <a:spcPts val="0"/>
              </a:spcBef>
              <a:spcAft>
                <a:spcPts val="0"/>
              </a:spcAft>
              <a:buSzPts val="3000"/>
              <a:buNone/>
              <a:defRPr/>
            </a:lvl8pPr>
            <a:lvl9pPr lvl="8">
              <a:spcBef>
                <a:spcPts val="0"/>
              </a:spcBef>
              <a:spcAft>
                <a:spcPts val="0"/>
              </a:spcAft>
              <a:buSzPts val="3000"/>
              <a:buNone/>
              <a:defRPr/>
            </a:lvl9pPr>
          </a:lstStyle>
          <a:p/>
        </p:txBody>
      </p:sp>
      <p:sp>
        <p:nvSpPr>
          <p:cNvPr id="22" name="Google Shape;22;p4"/>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23" name="Google Shape;23;p4"/>
          <p:cNvSpPr txBox="1"/>
          <p:nvPr>
            <p:ph idx="12" type="sldNum"/>
          </p:nvPr>
        </p:nvSpPr>
        <p:spPr>
          <a:xfrm>
            <a:off x="8490250" y="4681009"/>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fi"/>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4" name="Shape 24"/>
        <p:cNvGrpSpPr/>
        <p:nvPr/>
      </p:nvGrpSpPr>
      <p:grpSpPr>
        <a:xfrm>
          <a:off x="0" y="0"/>
          <a:ext cx="0" cy="0"/>
          <a:chOff x="0" y="0"/>
          <a:chExt cx="0" cy="0"/>
        </a:xfrm>
      </p:grpSpPr>
      <p:sp>
        <p:nvSpPr>
          <p:cNvPr id="25" name="Google Shape;25;p5"/>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3000"/>
              <a:buNone/>
              <a:defRPr/>
            </a:lvl1pPr>
            <a:lvl2pPr lvl="1">
              <a:spcBef>
                <a:spcPts val="0"/>
              </a:spcBef>
              <a:spcAft>
                <a:spcPts val="0"/>
              </a:spcAft>
              <a:buSzPts val="3000"/>
              <a:buNone/>
              <a:defRPr/>
            </a:lvl2pPr>
            <a:lvl3pPr lvl="2">
              <a:spcBef>
                <a:spcPts val="0"/>
              </a:spcBef>
              <a:spcAft>
                <a:spcPts val="0"/>
              </a:spcAft>
              <a:buSzPts val="3000"/>
              <a:buNone/>
              <a:defRPr/>
            </a:lvl3pPr>
            <a:lvl4pPr lvl="3">
              <a:spcBef>
                <a:spcPts val="0"/>
              </a:spcBef>
              <a:spcAft>
                <a:spcPts val="0"/>
              </a:spcAft>
              <a:buSzPts val="3000"/>
              <a:buNone/>
              <a:defRPr/>
            </a:lvl4pPr>
            <a:lvl5pPr lvl="4">
              <a:spcBef>
                <a:spcPts val="0"/>
              </a:spcBef>
              <a:spcAft>
                <a:spcPts val="0"/>
              </a:spcAft>
              <a:buSzPts val="3000"/>
              <a:buNone/>
              <a:defRPr/>
            </a:lvl5pPr>
            <a:lvl6pPr lvl="5">
              <a:spcBef>
                <a:spcPts val="0"/>
              </a:spcBef>
              <a:spcAft>
                <a:spcPts val="0"/>
              </a:spcAft>
              <a:buSzPts val="3000"/>
              <a:buNone/>
              <a:defRPr/>
            </a:lvl6pPr>
            <a:lvl7pPr lvl="6">
              <a:spcBef>
                <a:spcPts val="0"/>
              </a:spcBef>
              <a:spcAft>
                <a:spcPts val="0"/>
              </a:spcAft>
              <a:buSzPts val="3000"/>
              <a:buNone/>
              <a:defRPr/>
            </a:lvl7pPr>
            <a:lvl8pPr lvl="7">
              <a:spcBef>
                <a:spcPts val="0"/>
              </a:spcBef>
              <a:spcAft>
                <a:spcPts val="0"/>
              </a:spcAft>
              <a:buSzPts val="3000"/>
              <a:buNone/>
              <a:defRPr/>
            </a:lvl8pPr>
            <a:lvl9pPr lvl="8">
              <a:spcBef>
                <a:spcPts val="0"/>
              </a:spcBef>
              <a:spcAft>
                <a:spcPts val="0"/>
              </a:spcAft>
              <a:buSzPts val="3000"/>
              <a:buNone/>
              <a:defRPr/>
            </a:lvl9pPr>
          </a:lstStyle>
          <a:p/>
        </p:txBody>
      </p:sp>
      <p:sp>
        <p:nvSpPr>
          <p:cNvPr id="26" name="Google Shape;26;p5"/>
          <p:cNvSpPr txBox="1"/>
          <p:nvPr>
            <p:ph idx="1" type="body"/>
          </p:nvPr>
        </p:nvSpPr>
        <p:spPr>
          <a:xfrm>
            <a:off x="3117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7" name="Google Shape;27;p5"/>
          <p:cNvSpPr txBox="1"/>
          <p:nvPr>
            <p:ph idx="2" type="body"/>
          </p:nvPr>
        </p:nvSpPr>
        <p:spPr>
          <a:xfrm>
            <a:off x="48324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8" name="Google Shape;28;p5"/>
          <p:cNvSpPr txBox="1"/>
          <p:nvPr>
            <p:ph idx="12" type="sldNum"/>
          </p:nvPr>
        </p:nvSpPr>
        <p:spPr>
          <a:xfrm>
            <a:off x="8490250" y="4681009"/>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fi"/>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9" name="Shape 29"/>
        <p:cNvGrpSpPr/>
        <p:nvPr/>
      </p:nvGrpSpPr>
      <p:grpSpPr>
        <a:xfrm>
          <a:off x="0" y="0"/>
          <a:ext cx="0" cy="0"/>
          <a:chOff x="0" y="0"/>
          <a:chExt cx="0" cy="0"/>
        </a:xfrm>
      </p:grpSpPr>
      <p:sp>
        <p:nvSpPr>
          <p:cNvPr id="30" name="Google Shape;30;p6"/>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3000"/>
              <a:buNone/>
              <a:defRPr/>
            </a:lvl1pPr>
            <a:lvl2pPr lvl="1">
              <a:spcBef>
                <a:spcPts val="0"/>
              </a:spcBef>
              <a:spcAft>
                <a:spcPts val="0"/>
              </a:spcAft>
              <a:buSzPts val="3000"/>
              <a:buNone/>
              <a:defRPr/>
            </a:lvl2pPr>
            <a:lvl3pPr lvl="2">
              <a:spcBef>
                <a:spcPts val="0"/>
              </a:spcBef>
              <a:spcAft>
                <a:spcPts val="0"/>
              </a:spcAft>
              <a:buSzPts val="3000"/>
              <a:buNone/>
              <a:defRPr/>
            </a:lvl3pPr>
            <a:lvl4pPr lvl="3">
              <a:spcBef>
                <a:spcPts val="0"/>
              </a:spcBef>
              <a:spcAft>
                <a:spcPts val="0"/>
              </a:spcAft>
              <a:buSzPts val="3000"/>
              <a:buNone/>
              <a:defRPr/>
            </a:lvl4pPr>
            <a:lvl5pPr lvl="4">
              <a:spcBef>
                <a:spcPts val="0"/>
              </a:spcBef>
              <a:spcAft>
                <a:spcPts val="0"/>
              </a:spcAft>
              <a:buSzPts val="3000"/>
              <a:buNone/>
              <a:defRPr/>
            </a:lvl5pPr>
            <a:lvl6pPr lvl="5">
              <a:spcBef>
                <a:spcPts val="0"/>
              </a:spcBef>
              <a:spcAft>
                <a:spcPts val="0"/>
              </a:spcAft>
              <a:buSzPts val="3000"/>
              <a:buNone/>
              <a:defRPr/>
            </a:lvl6pPr>
            <a:lvl7pPr lvl="6">
              <a:spcBef>
                <a:spcPts val="0"/>
              </a:spcBef>
              <a:spcAft>
                <a:spcPts val="0"/>
              </a:spcAft>
              <a:buSzPts val="3000"/>
              <a:buNone/>
              <a:defRPr/>
            </a:lvl7pPr>
            <a:lvl8pPr lvl="7">
              <a:spcBef>
                <a:spcPts val="0"/>
              </a:spcBef>
              <a:spcAft>
                <a:spcPts val="0"/>
              </a:spcAft>
              <a:buSzPts val="3000"/>
              <a:buNone/>
              <a:defRPr/>
            </a:lvl8pPr>
            <a:lvl9pPr lvl="8">
              <a:spcBef>
                <a:spcPts val="0"/>
              </a:spcBef>
              <a:spcAft>
                <a:spcPts val="0"/>
              </a:spcAft>
              <a:buSzPts val="3000"/>
              <a:buNone/>
              <a:defRPr/>
            </a:lvl9pPr>
          </a:lstStyle>
          <a:p/>
        </p:txBody>
      </p:sp>
      <p:sp>
        <p:nvSpPr>
          <p:cNvPr id="31" name="Google Shape;31;p6"/>
          <p:cNvSpPr txBox="1"/>
          <p:nvPr>
            <p:ph idx="12" type="sldNum"/>
          </p:nvPr>
        </p:nvSpPr>
        <p:spPr>
          <a:xfrm>
            <a:off x="8490250" y="4681009"/>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fi"/>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32" name="Shape 32"/>
        <p:cNvGrpSpPr/>
        <p:nvPr/>
      </p:nvGrpSpPr>
      <p:grpSpPr>
        <a:xfrm>
          <a:off x="0" y="0"/>
          <a:ext cx="0" cy="0"/>
          <a:chOff x="0" y="0"/>
          <a:chExt cx="0" cy="0"/>
        </a:xfrm>
      </p:grpSpPr>
      <p:sp>
        <p:nvSpPr>
          <p:cNvPr id="33" name="Google Shape;33;p7"/>
          <p:cNvSpPr txBox="1"/>
          <p:nvPr>
            <p:ph type="title"/>
          </p:nvPr>
        </p:nvSpPr>
        <p:spPr>
          <a:xfrm>
            <a:off x="311700" y="555600"/>
            <a:ext cx="2808000" cy="755700"/>
          </a:xfrm>
          <a:prstGeom prst="rect">
            <a:avLst/>
          </a:prstGeom>
        </p:spPr>
        <p:txBody>
          <a:bodyPr anchorCtr="0" anchor="b" bIns="91425" lIns="91425" spcFirstLastPara="1" rIns="91425" wrap="square" tIns="91425">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4" name="Google Shape;34;p7"/>
          <p:cNvSpPr txBox="1"/>
          <p:nvPr>
            <p:ph idx="1" type="body"/>
          </p:nvPr>
        </p:nvSpPr>
        <p:spPr>
          <a:xfrm>
            <a:off x="311700" y="1389600"/>
            <a:ext cx="2808000" cy="3179400"/>
          </a:xfrm>
          <a:prstGeom prst="rect">
            <a:avLst/>
          </a:prstGeom>
        </p:spPr>
        <p:txBody>
          <a:bodyPr anchorCtr="0" anchor="t" bIns="91425" lIns="91425" spcFirstLastPara="1" rIns="91425" wrap="square" tIns="91425">
            <a:normAutofit/>
          </a:bodyPr>
          <a:lstStyle>
            <a:lvl1pPr indent="-304800" lvl="0" marL="457200">
              <a:spcBef>
                <a:spcPts val="0"/>
              </a:spcBef>
              <a:spcAft>
                <a:spcPts val="0"/>
              </a:spcAft>
              <a:buSzPts val="1200"/>
              <a:buChar char="●"/>
              <a:defRPr sz="12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35" name="Google Shape;35;p7"/>
          <p:cNvSpPr txBox="1"/>
          <p:nvPr>
            <p:ph idx="12" type="sldNum"/>
          </p:nvPr>
        </p:nvSpPr>
        <p:spPr>
          <a:xfrm>
            <a:off x="8490250" y="4681009"/>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fi"/>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bg>
      <p:bgPr>
        <a:solidFill>
          <a:schemeClr val="lt2"/>
        </a:solidFill>
      </p:bgPr>
    </p:bg>
    <p:spTree>
      <p:nvGrpSpPr>
        <p:cNvPr id="36" name="Shape 36"/>
        <p:cNvGrpSpPr/>
        <p:nvPr/>
      </p:nvGrpSpPr>
      <p:grpSpPr>
        <a:xfrm>
          <a:off x="0" y="0"/>
          <a:ext cx="0" cy="0"/>
          <a:chOff x="0" y="0"/>
          <a:chExt cx="0" cy="0"/>
        </a:xfrm>
      </p:grpSpPr>
      <p:sp>
        <p:nvSpPr>
          <p:cNvPr id="37" name="Google Shape;37;p8"/>
          <p:cNvSpPr txBox="1"/>
          <p:nvPr>
            <p:ph type="title"/>
          </p:nvPr>
        </p:nvSpPr>
        <p:spPr>
          <a:xfrm>
            <a:off x="490250" y="526350"/>
            <a:ext cx="6227100" cy="4090800"/>
          </a:xfrm>
          <a:prstGeom prst="rect">
            <a:avLst/>
          </a:prstGeom>
        </p:spPr>
        <p:txBody>
          <a:bodyPr anchorCtr="0" anchor="ctr" bIns="91425" lIns="91425" spcFirstLastPara="1" rIns="91425" wrap="square" tIns="91425">
            <a:normAutofit/>
          </a:bodyPr>
          <a:lstStyle>
            <a:lvl1pPr lvl="0">
              <a:spcBef>
                <a:spcPts val="0"/>
              </a:spcBef>
              <a:spcAft>
                <a:spcPts val="0"/>
              </a:spcAft>
              <a:buClr>
                <a:schemeClr val="lt1"/>
              </a:buClr>
              <a:buSzPts val="4800"/>
              <a:buNone/>
              <a:defRPr sz="4800">
                <a:solidFill>
                  <a:schemeClr val="lt1"/>
                </a:solidFill>
              </a:defRPr>
            </a:lvl1pPr>
            <a:lvl2pPr lvl="1">
              <a:spcBef>
                <a:spcPts val="0"/>
              </a:spcBef>
              <a:spcAft>
                <a:spcPts val="0"/>
              </a:spcAft>
              <a:buClr>
                <a:schemeClr val="lt1"/>
              </a:buClr>
              <a:buSzPts val="4800"/>
              <a:buNone/>
              <a:defRPr sz="4800">
                <a:solidFill>
                  <a:schemeClr val="lt1"/>
                </a:solidFill>
              </a:defRPr>
            </a:lvl2pPr>
            <a:lvl3pPr lvl="2">
              <a:spcBef>
                <a:spcPts val="0"/>
              </a:spcBef>
              <a:spcAft>
                <a:spcPts val="0"/>
              </a:spcAft>
              <a:buClr>
                <a:schemeClr val="lt1"/>
              </a:buClr>
              <a:buSzPts val="4800"/>
              <a:buNone/>
              <a:defRPr sz="4800">
                <a:solidFill>
                  <a:schemeClr val="lt1"/>
                </a:solidFill>
              </a:defRPr>
            </a:lvl3pPr>
            <a:lvl4pPr lvl="3">
              <a:spcBef>
                <a:spcPts val="0"/>
              </a:spcBef>
              <a:spcAft>
                <a:spcPts val="0"/>
              </a:spcAft>
              <a:buClr>
                <a:schemeClr val="lt1"/>
              </a:buClr>
              <a:buSzPts val="4800"/>
              <a:buNone/>
              <a:defRPr sz="4800">
                <a:solidFill>
                  <a:schemeClr val="lt1"/>
                </a:solidFill>
              </a:defRPr>
            </a:lvl4pPr>
            <a:lvl5pPr lvl="4">
              <a:spcBef>
                <a:spcPts val="0"/>
              </a:spcBef>
              <a:spcAft>
                <a:spcPts val="0"/>
              </a:spcAft>
              <a:buClr>
                <a:schemeClr val="lt1"/>
              </a:buClr>
              <a:buSzPts val="4800"/>
              <a:buNone/>
              <a:defRPr sz="4800">
                <a:solidFill>
                  <a:schemeClr val="lt1"/>
                </a:solidFill>
              </a:defRPr>
            </a:lvl5pPr>
            <a:lvl6pPr lvl="5">
              <a:spcBef>
                <a:spcPts val="0"/>
              </a:spcBef>
              <a:spcAft>
                <a:spcPts val="0"/>
              </a:spcAft>
              <a:buClr>
                <a:schemeClr val="lt1"/>
              </a:buClr>
              <a:buSzPts val="4800"/>
              <a:buNone/>
              <a:defRPr sz="4800">
                <a:solidFill>
                  <a:schemeClr val="lt1"/>
                </a:solidFill>
              </a:defRPr>
            </a:lvl6pPr>
            <a:lvl7pPr lvl="6">
              <a:spcBef>
                <a:spcPts val="0"/>
              </a:spcBef>
              <a:spcAft>
                <a:spcPts val="0"/>
              </a:spcAft>
              <a:buClr>
                <a:schemeClr val="lt1"/>
              </a:buClr>
              <a:buSzPts val="4800"/>
              <a:buNone/>
              <a:defRPr sz="4800">
                <a:solidFill>
                  <a:schemeClr val="lt1"/>
                </a:solidFill>
              </a:defRPr>
            </a:lvl7pPr>
            <a:lvl8pPr lvl="7">
              <a:spcBef>
                <a:spcPts val="0"/>
              </a:spcBef>
              <a:spcAft>
                <a:spcPts val="0"/>
              </a:spcAft>
              <a:buClr>
                <a:schemeClr val="lt1"/>
              </a:buClr>
              <a:buSzPts val="4800"/>
              <a:buNone/>
              <a:defRPr sz="4800">
                <a:solidFill>
                  <a:schemeClr val="lt1"/>
                </a:solidFill>
              </a:defRPr>
            </a:lvl8pPr>
            <a:lvl9pPr lvl="8">
              <a:spcBef>
                <a:spcPts val="0"/>
              </a:spcBef>
              <a:spcAft>
                <a:spcPts val="0"/>
              </a:spcAft>
              <a:buClr>
                <a:schemeClr val="lt1"/>
              </a:buClr>
              <a:buSzPts val="4800"/>
              <a:buNone/>
              <a:defRPr sz="4800">
                <a:solidFill>
                  <a:schemeClr val="lt1"/>
                </a:solidFill>
              </a:defRPr>
            </a:lvl9pPr>
          </a:lstStyle>
          <a:p/>
        </p:txBody>
      </p:sp>
      <p:sp>
        <p:nvSpPr>
          <p:cNvPr id="38" name="Google Shape;38;p8"/>
          <p:cNvSpPr txBox="1"/>
          <p:nvPr>
            <p:ph idx="12" type="sldNum"/>
          </p:nvPr>
        </p:nvSpPr>
        <p:spPr>
          <a:xfrm>
            <a:off x="8490250" y="4681009"/>
            <a:ext cx="548700" cy="393600"/>
          </a:xfrm>
          <a:prstGeom prst="rect">
            <a:avLst/>
          </a:prstGeom>
        </p:spPr>
        <p:txBody>
          <a:bodyPr anchorCtr="0" anchor="ctr" bIns="91425" lIns="91425" spcFirstLastPara="1" rIns="91425" wrap="square" tIns="91425">
            <a:norm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indent="0" lvl="0" marL="0" rtl="0" algn="r">
              <a:spcBef>
                <a:spcPts val="0"/>
              </a:spcBef>
              <a:spcAft>
                <a:spcPts val="0"/>
              </a:spcAft>
              <a:buNone/>
            </a:pPr>
            <a:fld id="{00000000-1234-1234-1234-123412341234}" type="slidenum">
              <a:rPr lang="fi"/>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9" name="Shape 39"/>
        <p:cNvGrpSpPr/>
        <p:nvPr/>
      </p:nvGrpSpPr>
      <p:grpSpPr>
        <a:xfrm>
          <a:off x="0" y="0"/>
          <a:ext cx="0" cy="0"/>
          <a:chOff x="0" y="0"/>
          <a:chExt cx="0" cy="0"/>
        </a:xfrm>
      </p:grpSpPr>
      <p:sp>
        <p:nvSpPr>
          <p:cNvPr id="40" name="Google Shape;40;p9"/>
          <p:cNvSpPr/>
          <p:nvPr/>
        </p:nvSpPr>
        <p:spPr>
          <a:xfrm>
            <a:off x="4572000" y="0"/>
            <a:ext cx="4572000" cy="5143500"/>
          </a:xfrm>
          <a:prstGeom prst="rect">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cxnSp>
        <p:nvCxnSpPr>
          <p:cNvPr id="41" name="Google Shape;41;p9"/>
          <p:cNvCxnSpPr/>
          <p:nvPr/>
        </p:nvCxnSpPr>
        <p:spPr>
          <a:xfrm>
            <a:off x="5029675" y="4495500"/>
            <a:ext cx="468300" cy="0"/>
          </a:xfrm>
          <a:prstGeom prst="straightConnector1">
            <a:avLst/>
          </a:prstGeom>
          <a:noFill/>
          <a:ln cap="flat" cmpd="sng" w="19050">
            <a:solidFill>
              <a:schemeClr val="lt1"/>
            </a:solidFill>
            <a:prstDash val="solid"/>
            <a:round/>
            <a:headEnd len="sm" w="sm" type="none"/>
            <a:tailEnd len="sm" w="sm" type="none"/>
          </a:ln>
        </p:spPr>
      </p:cxnSp>
      <p:sp>
        <p:nvSpPr>
          <p:cNvPr id="42" name="Google Shape;42;p9"/>
          <p:cNvSpPr txBox="1"/>
          <p:nvPr>
            <p:ph type="title"/>
          </p:nvPr>
        </p:nvSpPr>
        <p:spPr>
          <a:xfrm>
            <a:off x="265500" y="1081400"/>
            <a:ext cx="4045200" cy="1710300"/>
          </a:xfrm>
          <a:prstGeom prst="rect">
            <a:avLst/>
          </a:prstGeom>
        </p:spPr>
        <p:txBody>
          <a:bodyPr anchorCtr="0" anchor="b" bIns="91425" lIns="91425" spcFirstLastPara="1" rIns="91425" wrap="square" tIns="91425">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43" name="Google Shape;43;p9"/>
          <p:cNvSpPr txBox="1"/>
          <p:nvPr>
            <p:ph idx="1" type="subTitle"/>
          </p:nvPr>
        </p:nvSpPr>
        <p:spPr>
          <a:xfrm>
            <a:off x="265500" y="2845201"/>
            <a:ext cx="4045200" cy="13455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Clr>
                <a:schemeClr val="dk1"/>
              </a:buClr>
              <a:buSzPts val="2100"/>
              <a:buNone/>
              <a:defRPr sz="2100">
                <a:solidFill>
                  <a:schemeClr val="dk1"/>
                </a:solidFill>
              </a:defRPr>
            </a:lvl1pPr>
            <a:lvl2pPr lvl="1" algn="ctr">
              <a:lnSpc>
                <a:spcPct val="100000"/>
              </a:lnSpc>
              <a:spcBef>
                <a:spcPts val="0"/>
              </a:spcBef>
              <a:spcAft>
                <a:spcPts val="0"/>
              </a:spcAft>
              <a:buClr>
                <a:schemeClr val="dk1"/>
              </a:buClr>
              <a:buSzPts val="2100"/>
              <a:buNone/>
              <a:defRPr sz="2100">
                <a:solidFill>
                  <a:schemeClr val="dk1"/>
                </a:solidFill>
              </a:defRPr>
            </a:lvl2pPr>
            <a:lvl3pPr lvl="2" algn="ctr">
              <a:lnSpc>
                <a:spcPct val="100000"/>
              </a:lnSpc>
              <a:spcBef>
                <a:spcPts val="0"/>
              </a:spcBef>
              <a:spcAft>
                <a:spcPts val="0"/>
              </a:spcAft>
              <a:buClr>
                <a:schemeClr val="dk1"/>
              </a:buClr>
              <a:buSzPts val="2100"/>
              <a:buNone/>
              <a:defRPr sz="2100">
                <a:solidFill>
                  <a:schemeClr val="dk1"/>
                </a:solidFill>
              </a:defRPr>
            </a:lvl3pPr>
            <a:lvl4pPr lvl="3" algn="ctr">
              <a:lnSpc>
                <a:spcPct val="100000"/>
              </a:lnSpc>
              <a:spcBef>
                <a:spcPts val="0"/>
              </a:spcBef>
              <a:spcAft>
                <a:spcPts val="0"/>
              </a:spcAft>
              <a:buClr>
                <a:schemeClr val="dk1"/>
              </a:buClr>
              <a:buSzPts val="2100"/>
              <a:buNone/>
              <a:defRPr sz="2100">
                <a:solidFill>
                  <a:schemeClr val="dk1"/>
                </a:solidFill>
              </a:defRPr>
            </a:lvl4pPr>
            <a:lvl5pPr lvl="4" algn="ctr">
              <a:lnSpc>
                <a:spcPct val="100000"/>
              </a:lnSpc>
              <a:spcBef>
                <a:spcPts val="0"/>
              </a:spcBef>
              <a:spcAft>
                <a:spcPts val="0"/>
              </a:spcAft>
              <a:buClr>
                <a:schemeClr val="dk1"/>
              </a:buClr>
              <a:buSzPts val="2100"/>
              <a:buNone/>
              <a:defRPr sz="2100">
                <a:solidFill>
                  <a:schemeClr val="dk1"/>
                </a:solidFill>
              </a:defRPr>
            </a:lvl5pPr>
            <a:lvl6pPr lvl="5" algn="ctr">
              <a:lnSpc>
                <a:spcPct val="100000"/>
              </a:lnSpc>
              <a:spcBef>
                <a:spcPts val="0"/>
              </a:spcBef>
              <a:spcAft>
                <a:spcPts val="0"/>
              </a:spcAft>
              <a:buClr>
                <a:schemeClr val="dk1"/>
              </a:buClr>
              <a:buSzPts val="2100"/>
              <a:buNone/>
              <a:defRPr sz="2100">
                <a:solidFill>
                  <a:schemeClr val="dk1"/>
                </a:solidFill>
              </a:defRPr>
            </a:lvl6pPr>
            <a:lvl7pPr lvl="6" algn="ctr">
              <a:lnSpc>
                <a:spcPct val="100000"/>
              </a:lnSpc>
              <a:spcBef>
                <a:spcPts val="0"/>
              </a:spcBef>
              <a:spcAft>
                <a:spcPts val="0"/>
              </a:spcAft>
              <a:buClr>
                <a:schemeClr val="dk1"/>
              </a:buClr>
              <a:buSzPts val="2100"/>
              <a:buNone/>
              <a:defRPr sz="2100">
                <a:solidFill>
                  <a:schemeClr val="dk1"/>
                </a:solidFill>
              </a:defRPr>
            </a:lvl7pPr>
            <a:lvl8pPr lvl="7" algn="ctr">
              <a:lnSpc>
                <a:spcPct val="100000"/>
              </a:lnSpc>
              <a:spcBef>
                <a:spcPts val="0"/>
              </a:spcBef>
              <a:spcAft>
                <a:spcPts val="0"/>
              </a:spcAft>
              <a:buClr>
                <a:schemeClr val="dk1"/>
              </a:buClr>
              <a:buSzPts val="2100"/>
              <a:buNone/>
              <a:defRPr sz="2100">
                <a:solidFill>
                  <a:schemeClr val="dk1"/>
                </a:solidFill>
              </a:defRPr>
            </a:lvl8pPr>
            <a:lvl9pPr lvl="8" algn="ctr">
              <a:lnSpc>
                <a:spcPct val="100000"/>
              </a:lnSpc>
              <a:spcBef>
                <a:spcPts val="0"/>
              </a:spcBef>
              <a:spcAft>
                <a:spcPts val="0"/>
              </a:spcAft>
              <a:buClr>
                <a:schemeClr val="dk1"/>
              </a:buClr>
              <a:buSzPts val="2100"/>
              <a:buNone/>
              <a:defRPr sz="2100">
                <a:solidFill>
                  <a:schemeClr val="dk1"/>
                </a:solidFill>
              </a:defRPr>
            </a:lvl9pPr>
          </a:lstStyle>
          <a:p/>
        </p:txBody>
      </p:sp>
      <p:sp>
        <p:nvSpPr>
          <p:cNvPr id="44" name="Google Shape;44;p9"/>
          <p:cNvSpPr txBox="1"/>
          <p:nvPr>
            <p:ph idx="2" type="body"/>
          </p:nvPr>
        </p:nvSpPr>
        <p:spPr>
          <a:xfrm>
            <a:off x="4939500" y="724200"/>
            <a:ext cx="3837000" cy="3695100"/>
          </a:xfrm>
          <a:prstGeom prst="rect">
            <a:avLst/>
          </a:prstGeom>
        </p:spPr>
        <p:txBody>
          <a:bodyPr anchorCtr="0" anchor="ctr" bIns="91425" lIns="91425" spcFirstLastPara="1" rIns="91425" wrap="square" tIns="91425">
            <a:normAutofit/>
          </a:bodyPr>
          <a:lstStyle>
            <a:lvl1pPr indent="-342900" lvl="0" marL="457200">
              <a:spcBef>
                <a:spcPts val="0"/>
              </a:spcBef>
              <a:spcAft>
                <a:spcPts val="0"/>
              </a:spcAft>
              <a:buClr>
                <a:schemeClr val="lt1"/>
              </a:buClr>
              <a:buSzPts val="1800"/>
              <a:buChar char="●"/>
              <a:defRPr>
                <a:solidFill>
                  <a:schemeClr val="lt1"/>
                </a:solidFill>
              </a:defRPr>
            </a:lvl1pPr>
            <a:lvl2pPr indent="-317500" lvl="1" marL="914400">
              <a:spcBef>
                <a:spcPts val="0"/>
              </a:spcBef>
              <a:spcAft>
                <a:spcPts val="0"/>
              </a:spcAft>
              <a:buClr>
                <a:schemeClr val="lt1"/>
              </a:buClr>
              <a:buSzPts val="1400"/>
              <a:buChar char="○"/>
              <a:defRPr>
                <a:solidFill>
                  <a:schemeClr val="lt1"/>
                </a:solidFill>
              </a:defRPr>
            </a:lvl2pPr>
            <a:lvl3pPr indent="-317500" lvl="2" marL="1371600">
              <a:spcBef>
                <a:spcPts val="0"/>
              </a:spcBef>
              <a:spcAft>
                <a:spcPts val="0"/>
              </a:spcAft>
              <a:buClr>
                <a:schemeClr val="lt1"/>
              </a:buClr>
              <a:buSzPts val="1400"/>
              <a:buChar char="■"/>
              <a:defRPr>
                <a:solidFill>
                  <a:schemeClr val="lt1"/>
                </a:solidFill>
              </a:defRPr>
            </a:lvl3pPr>
            <a:lvl4pPr indent="-317500" lvl="3" marL="1828800">
              <a:spcBef>
                <a:spcPts val="0"/>
              </a:spcBef>
              <a:spcAft>
                <a:spcPts val="0"/>
              </a:spcAft>
              <a:buClr>
                <a:schemeClr val="lt1"/>
              </a:buClr>
              <a:buSzPts val="1400"/>
              <a:buChar char="●"/>
              <a:defRPr>
                <a:solidFill>
                  <a:schemeClr val="lt1"/>
                </a:solidFill>
              </a:defRPr>
            </a:lvl4pPr>
            <a:lvl5pPr indent="-317500" lvl="4" marL="2286000">
              <a:spcBef>
                <a:spcPts val="0"/>
              </a:spcBef>
              <a:spcAft>
                <a:spcPts val="0"/>
              </a:spcAft>
              <a:buClr>
                <a:schemeClr val="lt1"/>
              </a:buClr>
              <a:buSzPts val="1400"/>
              <a:buChar char="○"/>
              <a:defRPr>
                <a:solidFill>
                  <a:schemeClr val="lt1"/>
                </a:solidFill>
              </a:defRPr>
            </a:lvl5pPr>
            <a:lvl6pPr indent="-317500" lvl="5" marL="2743200">
              <a:spcBef>
                <a:spcPts val="0"/>
              </a:spcBef>
              <a:spcAft>
                <a:spcPts val="0"/>
              </a:spcAft>
              <a:buClr>
                <a:schemeClr val="lt1"/>
              </a:buClr>
              <a:buSzPts val="1400"/>
              <a:buChar char="■"/>
              <a:defRPr>
                <a:solidFill>
                  <a:schemeClr val="lt1"/>
                </a:solidFill>
              </a:defRPr>
            </a:lvl6pPr>
            <a:lvl7pPr indent="-317500" lvl="6" marL="3200400">
              <a:spcBef>
                <a:spcPts val="0"/>
              </a:spcBef>
              <a:spcAft>
                <a:spcPts val="0"/>
              </a:spcAft>
              <a:buClr>
                <a:schemeClr val="lt1"/>
              </a:buClr>
              <a:buSzPts val="1400"/>
              <a:buChar char="●"/>
              <a:defRPr>
                <a:solidFill>
                  <a:schemeClr val="lt1"/>
                </a:solidFill>
              </a:defRPr>
            </a:lvl7pPr>
            <a:lvl8pPr indent="-317500" lvl="7" marL="3657600">
              <a:spcBef>
                <a:spcPts val="0"/>
              </a:spcBef>
              <a:spcAft>
                <a:spcPts val="0"/>
              </a:spcAft>
              <a:buClr>
                <a:schemeClr val="lt1"/>
              </a:buClr>
              <a:buSzPts val="1400"/>
              <a:buChar char="○"/>
              <a:defRPr>
                <a:solidFill>
                  <a:schemeClr val="lt1"/>
                </a:solidFill>
              </a:defRPr>
            </a:lvl8pPr>
            <a:lvl9pPr indent="-317500" lvl="8" marL="4114800">
              <a:spcBef>
                <a:spcPts val="0"/>
              </a:spcBef>
              <a:spcAft>
                <a:spcPts val="0"/>
              </a:spcAft>
              <a:buClr>
                <a:schemeClr val="lt1"/>
              </a:buClr>
              <a:buSzPts val="1400"/>
              <a:buChar char="■"/>
              <a:defRPr>
                <a:solidFill>
                  <a:schemeClr val="lt1"/>
                </a:solidFill>
              </a:defRPr>
            </a:lvl9pPr>
          </a:lstStyle>
          <a:p/>
        </p:txBody>
      </p:sp>
      <p:sp>
        <p:nvSpPr>
          <p:cNvPr id="45" name="Google Shape;45;p9"/>
          <p:cNvSpPr txBox="1"/>
          <p:nvPr>
            <p:ph idx="12" type="sldNum"/>
          </p:nvPr>
        </p:nvSpPr>
        <p:spPr>
          <a:xfrm>
            <a:off x="8490250" y="4681009"/>
            <a:ext cx="548700" cy="393600"/>
          </a:xfrm>
          <a:prstGeom prst="rect">
            <a:avLst/>
          </a:prstGeom>
        </p:spPr>
        <p:txBody>
          <a:bodyPr anchorCtr="0" anchor="ctr" bIns="91425" lIns="91425" spcFirstLastPara="1" rIns="91425" wrap="square" tIns="91425">
            <a:norm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indent="0" lvl="0" marL="0" rtl="0" algn="r">
              <a:spcBef>
                <a:spcPts val="0"/>
              </a:spcBef>
              <a:spcAft>
                <a:spcPts val="0"/>
              </a:spcAft>
              <a:buNone/>
            </a:pPr>
            <a:fld id="{00000000-1234-1234-1234-123412341234}" type="slidenum">
              <a:rPr lang="fi"/>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6" name="Shape 46"/>
        <p:cNvGrpSpPr/>
        <p:nvPr/>
      </p:nvGrpSpPr>
      <p:grpSpPr>
        <a:xfrm>
          <a:off x="0" y="0"/>
          <a:ext cx="0" cy="0"/>
          <a:chOff x="0" y="0"/>
          <a:chExt cx="0" cy="0"/>
        </a:xfrm>
      </p:grpSpPr>
      <p:sp>
        <p:nvSpPr>
          <p:cNvPr id="47" name="Google Shape;47;p10"/>
          <p:cNvSpPr txBox="1"/>
          <p:nvPr>
            <p:ph idx="1" type="body"/>
          </p:nvPr>
        </p:nvSpPr>
        <p:spPr>
          <a:xfrm>
            <a:off x="311700" y="4230575"/>
            <a:ext cx="5998800" cy="605100"/>
          </a:xfrm>
          <a:prstGeom prst="rect">
            <a:avLst/>
          </a:prstGeom>
        </p:spPr>
        <p:txBody>
          <a:bodyPr anchorCtr="0" anchor="ctr" bIns="91425" lIns="91425" spcFirstLastPara="1" rIns="91425" wrap="square" tIns="91425">
            <a:normAutofit/>
          </a:bodyPr>
          <a:lstStyle>
            <a:lvl1pPr indent="-228600" lvl="0" marL="457200">
              <a:lnSpc>
                <a:spcPct val="100000"/>
              </a:lnSpc>
              <a:spcBef>
                <a:spcPts val="0"/>
              </a:spcBef>
              <a:spcAft>
                <a:spcPts val="0"/>
              </a:spcAft>
              <a:buClr>
                <a:schemeClr val="dk1"/>
              </a:buClr>
              <a:buSzPts val="2100"/>
              <a:buFont typeface="Oswald"/>
              <a:buNone/>
              <a:defRPr sz="2100">
                <a:solidFill>
                  <a:schemeClr val="dk1"/>
                </a:solidFill>
                <a:latin typeface="Oswald"/>
                <a:ea typeface="Oswald"/>
                <a:cs typeface="Oswald"/>
                <a:sym typeface="Oswald"/>
              </a:defRPr>
            </a:lvl1pPr>
          </a:lstStyle>
          <a:p/>
        </p:txBody>
      </p:sp>
      <p:sp>
        <p:nvSpPr>
          <p:cNvPr id="48" name="Google Shape;48;p10"/>
          <p:cNvSpPr txBox="1"/>
          <p:nvPr>
            <p:ph idx="12" type="sldNum"/>
          </p:nvPr>
        </p:nvSpPr>
        <p:spPr>
          <a:xfrm>
            <a:off x="8490250" y="4681009"/>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fi"/>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late">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a:bodyPr>
          <a:lstStyle>
            <a:lvl1pPr lvl="0">
              <a:spcBef>
                <a:spcPts val="0"/>
              </a:spcBef>
              <a:spcAft>
                <a:spcPts val="0"/>
              </a:spcAft>
              <a:buClr>
                <a:schemeClr val="dk1"/>
              </a:buClr>
              <a:buSzPts val="3000"/>
              <a:buFont typeface="Oswald"/>
              <a:buNone/>
              <a:defRPr sz="3000">
                <a:solidFill>
                  <a:schemeClr val="dk1"/>
                </a:solidFill>
                <a:latin typeface="Oswald"/>
                <a:ea typeface="Oswald"/>
                <a:cs typeface="Oswald"/>
                <a:sym typeface="Oswald"/>
              </a:defRPr>
            </a:lvl1pPr>
            <a:lvl2pPr lvl="1">
              <a:spcBef>
                <a:spcPts val="0"/>
              </a:spcBef>
              <a:spcAft>
                <a:spcPts val="0"/>
              </a:spcAft>
              <a:buClr>
                <a:schemeClr val="dk1"/>
              </a:buClr>
              <a:buSzPts val="3000"/>
              <a:buFont typeface="Oswald"/>
              <a:buNone/>
              <a:defRPr sz="3000">
                <a:solidFill>
                  <a:schemeClr val="dk1"/>
                </a:solidFill>
                <a:latin typeface="Oswald"/>
                <a:ea typeface="Oswald"/>
                <a:cs typeface="Oswald"/>
                <a:sym typeface="Oswald"/>
              </a:defRPr>
            </a:lvl2pPr>
            <a:lvl3pPr lvl="2">
              <a:spcBef>
                <a:spcPts val="0"/>
              </a:spcBef>
              <a:spcAft>
                <a:spcPts val="0"/>
              </a:spcAft>
              <a:buClr>
                <a:schemeClr val="dk1"/>
              </a:buClr>
              <a:buSzPts val="3000"/>
              <a:buFont typeface="Oswald"/>
              <a:buNone/>
              <a:defRPr sz="3000">
                <a:solidFill>
                  <a:schemeClr val="dk1"/>
                </a:solidFill>
                <a:latin typeface="Oswald"/>
                <a:ea typeface="Oswald"/>
                <a:cs typeface="Oswald"/>
                <a:sym typeface="Oswald"/>
              </a:defRPr>
            </a:lvl3pPr>
            <a:lvl4pPr lvl="3">
              <a:spcBef>
                <a:spcPts val="0"/>
              </a:spcBef>
              <a:spcAft>
                <a:spcPts val="0"/>
              </a:spcAft>
              <a:buClr>
                <a:schemeClr val="dk1"/>
              </a:buClr>
              <a:buSzPts val="3000"/>
              <a:buFont typeface="Oswald"/>
              <a:buNone/>
              <a:defRPr sz="3000">
                <a:solidFill>
                  <a:schemeClr val="dk1"/>
                </a:solidFill>
                <a:latin typeface="Oswald"/>
                <a:ea typeface="Oswald"/>
                <a:cs typeface="Oswald"/>
                <a:sym typeface="Oswald"/>
              </a:defRPr>
            </a:lvl4pPr>
            <a:lvl5pPr lvl="4">
              <a:spcBef>
                <a:spcPts val="0"/>
              </a:spcBef>
              <a:spcAft>
                <a:spcPts val="0"/>
              </a:spcAft>
              <a:buClr>
                <a:schemeClr val="dk1"/>
              </a:buClr>
              <a:buSzPts val="3000"/>
              <a:buFont typeface="Oswald"/>
              <a:buNone/>
              <a:defRPr sz="3000">
                <a:solidFill>
                  <a:schemeClr val="dk1"/>
                </a:solidFill>
                <a:latin typeface="Oswald"/>
                <a:ea typeface="Oswald"/>
                <a:cs typeface="Oswald"/>
                <a:sym typeface="Oswald"/>
              </a:defRPr>
            </a:lvl5pPr>
            <a:lvl6pPr lvl="5">
              <a:spcBef>
                <a:spcPts val="0"/>
              </a:spcBef>
              <a:spcAft>
                <a:spcPts val="0"/>
              </a:spcAft>
              <a:buClr>
                <a:schemeClr val="dk1"/>
              </a:buClr>
              <a:buSzPts val="3000"/>
              <a:buFont typeface="Oswald"/>
              <a:buNone/>
              <a:defRPr sz="3000">
                <a:solidFill>
                  <a:schemeClr val="dk1"/>
                </a:solidFill>
                <a:latin typeface="Oswald"/>
                <a:ea typeface="Oswald"/>
                <a:cs typeface="Oswald"/>
                <a:sym typeface="Oswald"/>
              </a:defRPr>
            </a:lvl6pPr>
            <a:lvl7pPr lvl="6">
              <a:spcBef>
                <a:spcPts val="0"/>
              </a:spcBef>
              <a:spcAft>
                <a:spcPts val="0"/>
              </a:spcAft>
              <a:buClr>
                <a:schemeClr val="dk1"/>
              </a:buClr>
              <a:buSzPts val="3000"/>
              <a:buFont typeface="Oswald"/>
              <a:buNone/>
              <a:defRPr sz="3000">
                <a:solidFill>
                  <a:schemeClr val="dk1"/>
                </a:solidFill>
                <a:latin typeface="Oswald"/>
                <a:ea typeface="Oswald"/>
                <a:cs typeface="Oswald"/>
                <a:sym typeface="Oswald"/>
              </a:defRPr>
            </a:lvl7pPr>
            <a:lvl8pPr lvl="7">
              <a:spcBef>
                <a:spcPts val="0"/>
              </a:spcBef>
              <a:spcAft>
                <a:spcPts val="0"/>
              </a:spcAft>
              <a:buClr>
                <a:schemeClr val="dk1"/>
              </a:buClr>
              <a:buSzPts val="3000"/>
              <a:buFont typeface="Oswald"/>
              <a:buNone/>
              <a:defRPr sz="3000">
                <a:solidFill>
                  <a:schemeClr val="dk1"/>
                </a:solidFill>
                <a:latin typeface="Oswald"/>
                <a:ea typeface="Oswald"/>
                <a:cs typeface="Oswald"/>
                <a:sym typeface="Oswald"/>
              </a:defRPr>
            </a:lvl8pPr>
            <a:lvl9pPr lvl="8">
              <a:spcBef>
                <a:spcPts val="0"/>
              </a:spcBef>
              <a:spcAft>
                <a:spcPts val="0"/>
              </a:spcAft>
              <a:buClr>
                <a:schemeClr val="dk1"/>
              </a:buClr>
              <a:buSzPts val="3000"/>
              <a:buFont typeface="Oswald"/>
              <a:buNone/>
              <a:defRPr sz="3000">
                <a:solidFill>
                  <a:schemeClr val="dk1"/>
                </a:solidFill>
                <a:latin typeface="Oswald"/>
                <a:ea typeface="Oswald"/>
                <a:cs typeface="Oswald"/>
                <a:sym typeface="Oswald"/>
              </a:defRPr>
            </a:lvl9pPr>
          </a:lstStyle>
          <a:p/>
        </p:txBody>
      </p:sp>
      <p:sp>
        <p:nvSpPr>
          <p:cNvPr id="7" name="Google Shape;7;p1"/>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rmAutofit/>
          </a:bodyPr>
          <a:lstStyle>
            <a:lvl1pPr indent="-342900" lvl="0" marL="457200">
              <a:lnSpc>
                <a:spcPct val="115000"/>
              </a:lnSpc>
              <a:spcBef>
                <a:spcPts val="0"/>
              </a:spcBef>
              <a:spcAft>
                <a:spcPts val="0"/>
              </a:spcAft>
              <a:buClr>
                <a:schemeClr val="accent3"/>
              </a:buClr>
              <a:buSzPts val="1800"/>
              <a:buFont typeface="Average"/>
              <a:buChar char="●"/>
              <a:defRPr sz="1800">
                <a:solidFill>
                  <a:schemeClr val="accent3"/>
                </a:solidFill>
                <a:latin typeface="Average"/>
                <a:ea typeface="Average"/>
                <a:cs typeface="Average"/>
                <a:sym typeface="Average"/>
              </a:defRPr>
            </a:lvl1pPr>
            <a:lvl2pPr indent="-317500" lvl="1" marL="914400">
              <a:lnSpc>
                <a:spcPct val="115000"/>
              </a:lnSpc>
              <a:spcBef>
                <a:spcPts val="0"/>
              </a:spcBef>
              <a:spcAft>
                <a:spcPts val="0"/>
              </a:spcAft>
              <a:buClr>
                <a:schemeClr val="accent3"/>
              </a:buClr>
              <a:buSzPts val="1400"/>
              <a:buFont typeface="Average"/>
              <a:buChar char="○"/>
              <a:defRPr>
                <a:solidFill>
                  <a:schemeClr val="accent3"/>
                </a:solidFill>
                <a:latin typeface="Average"/>
                <a:ea typeface="Average"/>
                <a:cs typeface="Average"/>
                <a:sym typeface="Average"/>
              </a:defRPr>
            </a:lvl2pPr>
            <a:lvl3pPr indent="-317500" lvl="2" marL="1371600">
              <a:lnSpc>
                <a:spcPct val="115000"/>
              </a:lnSpc>
              <a:spcBef>
                <a:spcPts val="0"/>
              </a:spcBef>
              <a:spcAft>
                <a:spcPts val="0"/>
              </a:spcAft>
              <a:buClr>
                <a:schemeClr val="accent3"/>
              </a:buClr>
              <a:buSzPts val="1400"/>
              <a:buFont typeface="Average"/>
              <a:buChar char="■"/>
              <a:defRPr>
                <a:solidFill>
                  <a:schemeClr val="accent3"/>
                </a:solidFill>
                <a:latin typeface="Average"/>
                <a:ea typeface="Average"/>
                <a:cs typeface="Average"/>
                <a:sym typeface="Average"/>
              </a:defRPr>
            </a:lvl3pPr>
            <a:lvl4pPr indent="-317500" lvl="3" marL="1828800">
              <a:lnSpc>
                <a:spcPct val="115000"/>
              </a:lnSpc>
              <a:spcBef>
                <a:spcPts val="0"/>
              </a:spcBef>
              <a:spcAft>
                <a:spcPts val="0"/>
              </a:spcAft>
              <a:buClr>
                <a:schemeClr val="accent3"/>
              </a:buClr>
              <a:buSzPts val="1400"/>
              <a:buFont typeface="Average"/>
              <a:buChar char="●"/>
              <a:defRPr>
                <a:solidFill>
                  <a:schemeClr val="accent3"/>
                </a:solidFill>
                <a:latin typeface="Average"/>
                <a:ea typeface="Average"/>
                <a:cs typeface="Average"/>
                <a:sym typeface="Average"/>
              </a:defRPr>
            </a:lvl4pPr>
            <a:lvl5pPr indent="-317500" lvl="4" marL="2286000">
              <a:lnSpc>
                <a:spcPct val="115000"/>
              </a:lnSpc>
              <a:spcBef>
                <a:spcPts val="0"/>
              </a:spcBef>
              <a:spcAft>
                <a:spcPts val="0"/>
              </a:spcAft>
              <a:buClr>
                <a:schemeClr val="accent3"/>
              </a:buClr>
              <a:buSzPts val="1400"/>
              <a:buFont typeface="Average"/>
              <a:buChar char="○"/>
              <a:defRPr>
                <a:solidFill>
                  <a:schemeClr val="accent3"/>
                </a:solidFill>
                <a:latin typeface="Average"/>
                <a:ea typeface="Average"/>
                <a:cs typeface="Average"/>
                <a:sym typeface="Average"/>
              </a:defRPr>
            </a:lvl5pPr>
            <a:lvl6pPr indent="-317500" lvl="5" marL="2743200">
              <a:lnSpc>
                <a:spcPct val="115000"/>
              </a:lnSpc>
              <a:spcBef>
                <a:spcPts val="0"/>
              </a:spcBef>
              <a:spcAft>
                <a:spcPts val="0"/>
              </a:spcAft>
              <a:buClr>
                <a:schemeClr val="accent3"/>
              </a:buClr>
              <a:buSzPts val="1400"/>
              <a:buFont typeface="Average"/>
              <a:buChar char="■"/>
              <a:defRPr>
                <a:solidFill>
                  <a:schemeClr val="accent3"/>
                </a:solidFill>
                <a:latin typeface="Average"/>
                <a:ea typeface="Average"/>
                <a:cs typeface="Average"/>
                <a:sym typeface="Average"/>
              </a:defRPr>
            </a:lvl6pPr>
            <a:lvl7pPr indent="-317500" lvl="6" marL="3200400">
              <a:lnSpc>
                <a:spcPct val="115000"/>
              </a:lnSpc>
              <a:spcBef>
                <a:spcPts val="0"/>
              </a:spcBef>
              <a:spcAft>
                <a:spcPts val="0"/>
              </a:spcAft>
              <a:buClr>
                <a:schemeClr val="accent3"/>
              </a:buClr>
              <a:buSzPts val="1400"/>
              <a:buFont typeface="Average"/>
              <a:buChar char="●"/>
              <a:defRPr>
                <a:solidFill>
                  <a:schemeClr val="accent3"/>
                </a:solidFill>
                <a:latin typeface="Average"/>
                <a:ea typeface="Average"/>
                <a:cs typeface="Average"/>
                <a:sym typeface="Average"/>
              </a:defRPr>
            </a:lvl7pPr>
            <a:lvl8pPr indent="-317500" lvl="7" marL="3657600">
              <a:lnSpc>
                <a:spcPct val="115000"/>
              </a:lnSpc>
              <a:spcBef>
                <a:spcPts val="0"/>
              </a:spcBef>
              <a:spcAft>
                <a:spcPts val="0"/>
              </a:spcAft>
              <a:buClr>
                <a:schemeClr val="accent3"/>
              </a:buClr>
              <a:buSzPts val="1400"/>
              <a:buFont typeface="Average"/>
              <a:buChar char="○"/>
              <a:defRPr>
                <a:solidFill>
                  <a:schemeClr val="accent3"/>
                </a:solidFill>
                <a:latin typeface="Average"/>
                <a:ea typeface="Average"/>
                <a:cs typeface="Average"/>
                <a:sym typeface="Average"/>
              </a:defRPr>
            </a:lvl8pPr>
            <a:lvl9pPr indent="-317500" lvl="8" marL="4114800">
              <a:lnSpc>
                <a:spcPct val="115000"/>
              </a:lnSpc>
              <a:spcBef>
                <a:spcPts val="0"/>
              </a:spcBef>
              <a:spcAft>
                <a:spcPts val="0"/>
              </a:spcAft>
              <a:buClr>
                <a:schemeClr val="accent3"/>
              </a:buClr>
              <a:buSzPts val="1400"/>
              <a:buFont typeface="Average"/>
              <a:buChar char="■"/>
              <a:defRPr>
                <a:solidFill>
                  <a:schemeClr val="accent3"/>
                </a:solidFill>
                <a:latin typeface="Average"/>
                <a:ea typeface="Average"/>
                <a:cs typeface="Average"/>
                <a:sym typeface="Average"/>
              </a:defRPr>
            </a:lvl9pPr>
          </a:lstStyle>
          <a:p/>
        </p:txBody>
      </p:sp>
      <p:sp>
        <p:nvSpPr>
          <p:cNvPr id="8" name="Google Shape;8;p1"/>
          <p:cNvSpPr txBox="1"/>
          <p:nvPr>
            <p:ph idx="12" type="sldNum"/>
          </p:nvPr>
        </p:nvSpPr>
        <p:spPr>
          <a:xfrm>
            <a:off x="8490250" y="4681009"/>
            <a:ext cx="548700" cy="393600"/>
          </a:xfrm>
          <a:prstGeom prst="rect">
            <a:avLst/>
          </a:prstGeom>
          <a:noFill/>
          <a:ln>
            <a:noFill/>
          </a:ln>
        </p:spPr>
        <p:txBody>
          <a:bodyPr anchorCtr="0" anchor="ctr" bIns="91425" lIns="91425" spcFirstLastPara="1" rIns="91425" wrap="square" tIns="91425">
            <a:normAutofit/>
          </a:bodyPr>
          <a:lstStyle>
            <a:lvl1pPr lvl="0" algn="r">
              <a:buNone/>
              <a:defRPr sz="1000">
                <a:solidFill>
                  <a:schemeClr val="accent3"/>
                </a:solidFill>
                <a:latin typeface="Average"/>
                <a:ea typeface="Average"/>
                <a:cs typeface="Average"/>
                <a:sym typeface="Average"/>
              </a:defRPr>
            </a:lvl1pPr>
            <a:lvl2pPr lvl="1" algn="r">
              <a:buNone/>
              <a:defRPr sz="1000">
                <a:solidFill>
                  <a:schemeClr val="accent3"/>
                </a:solidFill>
                <a:latin typeface="Average"/>
                <a:ea typeface="Average"/>
                <a:cs typeface="Average"/>
                <a:sym typeface="Average"/>
              </a:defRPr>
            </a:lvl2pPr>
            <a:lvl3pPr lvl="2" algn="r">
              <a:buNone/>
              <a:defRPr sz="1000">
                <a:solidFill>
                  <a:schemeClr val="accent3"/>
                </a:solidFill>
                <a:latin typeface="Average"/>
                <a:ea typeface="Average"/>
                <a:cs typeface="Average"/>
                <a:sym typeface="Average"/>
              </a:defRPr>
            </a:lvl3pPr>
            <a:lvl4pPr lvl="3" algn="r">
              <a:buNone/>
              <a:defRPr sz="1000">
                <a:solidFill>
                  <a:schemeClr val="accent3"/>
                </a:solidFill>
                <a:latin typeface="Average"/>
                <a:ea typeface="Average"/>
                <a:cs typeface="Average"/>
                <a:sym typeface="Average"/>
              </a:defRPr>
            </a:lvl4pPr>
            <a:lvl5pPr lvl="4" algn="r">
              <a:buNone/>
              <a:defRPr sz="1000">
                <a:solidFill>
                  <a:schemeClr val="accent3"/>
                </a:solidFill>
                <a:latin typeface="Average"/>
                <a:ea typeface="Average"/>
                <a:cs typeface="Average"/>
                <a:sym typeface="Average"/>
              </a:defRPr>
            </a:lvl5pPr>
            <a:lvl6pPr lvl="5" algn="r">
              <a:buNone/>
              <a:defRPr sz="1000">
                <a:solidFill>
                  <a:schemeClr val="accent3"/>
                </a:solidFill>
                <a:latin typeface="Average"/>
                <a:ea typeface="Average"/>
                <a:cs typeface="Average"/>
                <a:sym typeface="Average"/>
              </a:defRPr>
            </a:lvl6pPr>
            <a:lvl7pPr lvl="6" algn="r">
              <a:buNone/>
              <a:defRPr sz="1000">
                <a:solidFill>
                  <a:schemeClr val="accent3"/>
                </a:solidFill>
                <a:latin typeface="Average"/>
                <a:ea typeface="Average"/>
                <a:cs typeface="Average"/>
                <a:sym typeface="Average"/>
              </a:defRPr>
            </a:lvl7pPr>
            <a:lvl8pPr lvl="7" algn="r">
              <a:buNone/>
              <a:defRPr sz="1000">
                <a:solidFill>
                  <a:schemeClr val="accent3"/>
                </a:solidFill>
                <a:latin typeface="Average"/>
                <a:ea typeface="Average"/>
                <a:cs typeface="Average"/>
                <a:sym typeface="Average"/>
              </a:defRPr>
            </a:lvl8pPr>
            <a:lvl9pPr lvl="8" algn="r">
              <a:buNone/>
              <a:defRPr sz="1000">
                <a:solidFill>
                  <a:schemeClr val="accent3"/>
                </a:solidFill>
                <a:latin typeface="Average"/>
                <a:ea typeface="Average"/>
                <a:cs typeface="Average"/>
                <a:sym typeface="Average"/>
              </a:defRPr>
            </a:lvl9pPr>
          </a:lstStyle>
          <a:p>
            <a:pPr indent="0" lvl="0" marL="0" rtl="0" algn="r">
              <a:spcBef>
                <a:spcPts val="0"/>
              </a:spcBef>
              <a:spcAft>
                <a:spcPts val="0"/>
              </a:spcAft>
              <a:buNone/>
            </a:pPr>
            <a:fld id="{00000000-1234-1234-1234-123412341234}" type="slidenum">
              <a:rPr lang="fi"/>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Relationship Id="rId3" Type="http://schemas.openxmlformats.org/officeDocument/2006/relationships/image" Target="../media/image1.jp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8" name="Shape 58"/>
        <p:cNvGrpSpPr/>
        <p:nvPr/>
      </p:nvGrpSpPr>
      <p:grpSpPr>
        <a:xfrm>
          <a:off x="0" y="0"/>
          <a:ext cx="0" cy="0"/>
          <a:chOff x="0" y="0"/>
          <a:chExt cx="0" cy="0"/>
        </a:xfrm>
      </p:grpSpPr>
      <p:sp>
        <p:nvSpPr>
          <p:cNvPr id="59" name="Google Shape;59;p13"/>
          <p:cNvSpPr txBox="1"/>
          <p:nvPr>
            <p:ph type="ctrTitle"/>
          </p:nvPr>
        </p:nvSpPr>
        <p:spPr>
          <a:xfrm>
            <a:off x="671258" y="990800"/>
            <a:ext cx="7801500" cy="1730100"/>
          </a:xfrm>
          <a:prstGeom prst="rect">
            <a:avLst/>
          </a:prstGeom>
        </p:spPr>
        <p:txBody>
          <a:bodyPr anchorCtr="0" anchor="b" bIns="91425" lIns="91425" spcFirstLastPara="1" rIns="91425" wrap="square" tIns="91425">
            <a:normAutofit/>
          </a:bodyPr>
          <a:lstStyle/>
          <a:p>
            <a:pPr indent="0" lvl="0" marL="0" rtl="0" algn="ctr">
              <a:spcBef>
                <a:spcPts val="0"/>
              </a:spcBef>
              <a:spcAft>
                <a:spcPts val="0"/>
              </a:spcAft>
              <a:buNone/>
            </a:pPr>
            <a:r>
              <a:rPr lang="fi"/>
              <a:t>Tunti 9</a:t>
            </a:r>
            <a:endParaRPr/>
          </a:p>
        </p:txBody>
      </p:sp>
      <p:sp>
        <p:nvSpPr>
          <p:cNvPr id="60" name="Google Shape;60;p13"/>
          <p:cNvSpPr txBox="1"/>
          <p:nvPr>
            <p:ph idx="1" type="subTitle"/>
          </p:nvPr>
        </p:nvSpPr>
        <p:spPr>
          <a:xfrm>
            <a:off x="671250" y="3174876"/>
            <a:ext cx="7801500" cy="792600"/>
          </a:xfrm>
          <a:prstGeom prst="rect">
            <a:avLst/>
          </a:prstGeom>
        </p:spPr>
        <p:txBody>
          <a:bodyPr anchorCtr="0" anchor="t" bIns="91425" lIns="91425" spcFirstLastPara="1" rIns="91425" wrap="square" tIns="91425">
            <a:normAutofit/>
          </a:bodyPr>
          <a:lstStyle/>
          <a:p>
            <a:pPr indent="0" lvl="0" marL="0" rtl="0" algn="ctr">
              <a:spcBef>
                <a:spcPts val="0"/>
              </a:spcBef>
              <a:spcAft>
                <a:spcPts val="0"/>
              </a:spcAft>
              <a:buNone/>
            </a:pPr>
            <a:r>
              <a:rPr lang="fi"/>
              <a:t>Tekstin rakenne ja tyyli</a:t>
            </a:r>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4" name="Shape 64"/>
        <p:cNvGrpSpPr/>
        <p:nvPr/>
      </p:nvGrpSpPr>
      <p:grpSpPr>
        <a:xfrm>
          <a:off x="0" y="0"/>
          <a:ext cx="0" cy="0"/>
          <a:chOff x="0" y="0"/>
          <a:chExt cx="0" cy="0"/>
        </a:xfrm>
      </p:grpSpPr>
      <p:sp>
        <p:nvSpPr>
          <p:cNvPr id="65" name="Google Shape;65;p14"/>
          <p:cNvSpPr txBox="1"/>
          <p:nvPr>
            <p:ph type="title"/>
          </p:nvPr>
        </p:nvSpPr>
        <p:spPr>
          <a:xfrm>
            <a:off x="311700" y="96600"/>
            <a:ext cx="8520600" cy="6666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fi"/>
              <a:t>Mitä eroja havaitset näistä kahdesta katkelmasta?</a:t>
            </a:r>
            <a:endParaRPr/>
          </a:p>
        </p:txBody>
      </p:sp>
      <p:sp>
        <p:nvSpPr>
          <p:cNvPr id="66" name="Google Shape;66;p14"/>
          <p:cNvSpPr txBox="1"/>
          <p:nvPr>
            <p:ph idx="1" type="body"/>
          </p:nvPr>
        </p:nvSpPr>
        <p:spPr>
          <a:xfrm>
            <a:off x="311700" y="763200"/>
            <a:ext cx="4260300" cy="4274100"/>
          </a:xfrm>
          <a:prstGeom prst="rect">
            <a:avLst/>
          </a:prstGeom>
        </p:spPr>
        <p:txBody>
          <a:bodyPr anchorCtr="0" anchor="t" bIns="91425" lIns="91425" spcFirstLastPara="1" rIns="91425" wrap="square" tIns="91425">
            <a:normAutofit lnSpcReduction="10000"/>
          </a:bodyPr>
          <a:lstStyle/>
          <a:p>
            <a:pPr indent="0" lvl="0" marL="0" rtl="0" algn="l">
              <a:spcBef>
                <a:spcPts val="0"/>
              </a:spcBef>
              <a:spcAft>
                <a:spcPts val="1200"/>
              </a:spcAft>
              <a:buNone/>
            </a:pPr>
            <a:r>
              <a:rPr lang="fi" sz="1600">
                <a:solidFill>
                  <a:schemeClr val="dk1"/>
                </a:solidFill>
              </a:rPr>
              <a:t>Espanjan vinttikoira Kössi löytyi pentuna pahvilaatikosta Malagan moottoritieltä. Nyt 7-vuotiaana se on huippuunsa viritetty hajuerottelukoira, jonka kuono on valjastettu tärkeään tehtävään.</a:t>
            </a:r>
            <a:br>
              <a:rPr lang="fi" sz="1600">
                <a:solidFill>
                  <a:schemeClr val="dk1"/>
                </a:solidFill>
              </a:rPr>
            </a:br>
            <a:br>
              <a:rPr lang="fi" sz="1600">
                <a:solidFill>
                  <a:schemeClr val="dk1"/>
                </a:solidFill>
              </a:rPr>
            </a:br>
            <a:r>
              <a:rPr lang="fi" sz="1600">
                <a:solidFill>
                  <a:schemeClr val="dk1"/>
                </a:solidFill>
              </a:rPr>
              <a:t>Kössi nuuhkii näytepurkkeja ja pyrkii havaitsemaan niistä syövän. Koirat ovat syövän havaitsemisessa ylivertaisia verrattuna koneisiin.</a:t>
            </a:r>
            <a:br>
              <a:rPr lang="fi" sz="1600">
                <a:solidFill>
                  <a:schemeClr val="dk1"/>
                </a:solidFill>
              </a:rPr>
            </a:br>
            <a:br>
              <a:rPr lang="fi" sz="1600">
                <a:solidFill>
                  <a:schemeClr val="dk1"/>
                </a:solidFill>
              </a:rPr>
            </a:br>
            <a:r>
              <a:rPr lang="fi" sz="1600">
                <a:solidFill>
                  <a:schemeClr val="dk1"/>
                </a:solidFill>
              </a:rPr>
              <a:t>Nyt se on oppinut tunnistamaan koirien nisäkasvainten syövän ja ensi vuonna on tarkoitus opetella löytämään eturauhassyöpiä virtsanäytteistä. (yle.fi)</a:t>
            </a:r>
            <a:endParaRPr sz="1600">
              <a:solidFill>
                <a:schemeClr val="dk1"/>
              </a:solidFill>
            </a:endParaRPr>
          </a:p>
        </p:txBody>
      </p:sp>
      <p:sp>
        <p:nvSpPr>
          <p:cNvPr id="67" name="Google Shape;67;p14"/>
          <p:cNvSpPr txBox="1"/>
          <p:nvPr>
            <p:ph idx="2" type="body"/>
          </p:nvPr>
        </p:nvSpPr>
        <p:spPr>
          <a:xfrm>
            <a:off x="4832400" y="763225"/>
            <a:ext cx="3999900" cy="43803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fi" sz="1600">
                <a:solidFill>
                  <a:schemeClr val="dk1"/>
                </a:solidFill>
              </a:rPr>
              <a:t>Epsanjan vinttikoira Kössi löytyi pentuna pahviboksista Malagan motarilta. Nyt 7-vuotiaana se on huippuunsa viritetty hajuerotteluhauva, jonka kuono on valjastettu tärkeään missioon. </a:t>
            </a:r>
            <a:endParaRPr sz="1600">
              <a:solidFill>
                <a:schemeClr val="dk1"/>
              </a:solidFill>
            </a:endParaRPr>
          </a:p>
          <a:p>
            <a:pPr indent="0" lvl="0" marL="0" rtl="0" algn="l">
              <a:spcBef>
                <a:spcPts val="1200"/>
              </a:spcBef>
              <a:spcAft>
                <a:spcPts val="0"/>
              </a:spcAft>
              <a:buNone/>
            </a:pPr>
            <a:r>
              <a:rPr lang="fi" sz="1600">
                <a:solidFill>
                  <a:schemeClr val="dk1"/>
                </a:solidFill>
              </a:rPr>
              <a:t>Kössi nuuhkii näytepurkkeja ja pyrkii bongaamaan niistä syövän. Rekut ovat syövän bongaamisessa superioreja verrattuna laitteisiin.</a:t>
            </a:r>
            <a:endParaRPr sz="1600">
              <a:solidFill>
                <a:schemeClr val="dk1"/>
              </a:solidFill>
            </a:endParaRPr>
          </a:p>
          <a:p>
            <a:pPr indent="0" lvl="0" marL="0" rtl="0" algn="l">
              <a:spcBef>
                <a:spcPts val="1200"/>
              </a:spcBef>
              <a:spcAft>
                <a:spcPts val="1200"/>
              </a:spcAft>
              <a:buNone/>
            </a:pPr>
            <a:r>
              <a:rPr lang="fi" sz="1600">
                <a:solidFill>
                  <a:schemeClr val="dk1"/>
                </a:solidFill>
              </a:rPr>
              <a:t>Nyt se on oppinut tunnistamaan hauvojen nisäkasvainten syövän ja ensi vuonna on funktiona opetella löytämään eturauhassyöpiä pissanäytteistä.</a:t>
            </a:r>
            <a:endParaRPr sz="1600">
              <a:solidFill>
                <a:schemeClr val="dk1"/>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1" name="Shape 71"/>
        <p:cNvGrpSpPr/>
        <p:nvPr/>
      </p:nvGrpSpPr>
      <p:grpSpPr>
        <a:xfrm>
          <a:off x="0" y="0"/>
          <a:ext cx="0" cy="0"/>
          <a:chOff x="0" y="0"/>
          <a:chExt cx="0" cy="0"/>
        </a:xfrm>
      </p:grpSpPr>
      <p:sp>
        <p:nvSpPr>
          <p:cNvPr id="72" name="Google Shape;72;p15"/>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fi"/>
              <a:t>Miten sanavalinnat vaikuttavat tulkintaan? </a:t>
            </a:r>
            <a:endParaRPr sz="1800"/>
          </a:p>
        </p:txBody>
      </p:sp>
      <p:sp>
        <p:nvSpPr>
          <p:cNvPr id="73" name="Google Shape;73;p15"/>
          <p:cNvSpPr txBox="1"/>
          <p:nvPr>
            <p:ph idx="1" type="body"/>
          </p:nvPr>
        </p:nvSpPr>
        <p:spPr>
          <a:xfrm>
            <a:off x="311700" y="1225225"/>
            <a:ext cx="3514500" cy="3354000"/>
          </a:xfrm>
          <a:prstGeom prst="rect">
            <a:avLst/>
          </a:prstGeom>
        </p:spPr>
        <p:txBody>
          <a:bodyPr anchorCtr="0" anchor="t" bIns="91425" lIns="91425" spcFirstLastPara="1" rIns="91425" wrap="square" tIns="91425">
            <a:normAutofit lnSpcReduction="20000"/>
          </a:bodyPr>
          <a:lstStyle/>
          <a:p>
            <a:pPr indent="0" lvl="0" marL="0" rtl="0" algn="l">
              <a:spcBef>
                <a:spcPts val="0"/>
              </a:spcBef>
              <a:spcAft>
                <a:spcPts val="0"/>
              </a:spcAft>
              <a:buNone/>
            </a:pPr>
            <a:r>
              <a:rPr lang="fi">
                <a:solidFill>
                  <a:schemeClr val="dk1"/>
                </a:solidFill>
              </a:rPr>
              <a:t>Koira - Hauva, rekku</a:t>
            </a:r>
            <a:endParaRPr>
              <a:solidFill>
                <a:schemeClr val="dk1"/>
              </a:solidFill>
            </a:endParaRPr>
          </a:p>
          <a:p>
            <a:pPr indent="0" lvl="0" marL="0" rtl="0" algn="l">
              <a:spcBef>
                <a:spcPts val="1200"/>
              </a:spcBef>
              <a:spcAft>
                <a:spcPts val="0"/>
              </a:spcAft>
              <a:buNone/>
            </a:pPr>
            <a:r>
              <a:rPr lang="fi">
                <a:solidFill>
                  <a:schemeClr val="dk1"/>
                </a:solidFill>
              </a:rPr>
              <a:t>Pahvilaatikko - pahviboksi</a:t>
            </a:r>
            <a:endParaRPr>
              <a:solidFill>
                <a:schemeClr val="dk1"/>
              </a:solidFill>
            </a:endParaRPr>
          </a:p>
          <a:p>
            <a:pPr indent="0" lvl="0" marL="0" rtl="0" algn="l">
              <a:spcBef>
                <a:spcPts val="1200"/>
              </a:spcBef>
              <a:spcAft>
                <a:spcPts val="0"/>
              </a:spcAft>
              <a:buNone/>
            </a:pPr>
            <a:r>
              <a:rPr lang="fi">
                <a:solidFill>
                  <a:schemeClr val="dk1"/>
                </a:solidFill>
              </a:rPr>
              <a:t>Havaita - bongata</a:t>
            </a:r>
            <a:endParaRPr>
              <a:solidFill>
                <a:schemeClr val="dk1"/>
              </a:solidFill>
            </a:endParaRPr>
          </a:p>
          <a:p>
            <a:pPr indent="0" lvl="0" marL="0" rtl="0" algn="l">
              <a:spcBef>
                <a:spcPts val="1200"/>
              </a:spcBef>
              <a:spcAft>
                <a:spcPts val="0"/>
              </a:spcAft>
              <a:buNone/>
            </a:pPr>
            <a:r>
              <a:rPr lang="fi">
                <a:solidFill>
                  <a:schemeClr val="dk1"/>
                </a:solidFill>
              </a:rPr>
              <a:t>Kone - laite</a:t>
            </a:r>
            <a:endParaRPr>
              <a:solidFill>
                <a:schemeClr val="dk1"/>
              </a:solidFill>
            </a:endParaRPr>
          </a:p>
          <a:p>
            <a:pPr indent="0" lvl="0" marL="0" rtl="0" algn="l">
              <a:spcBef>
                <a:spcPts val="1200"/>
              </a:spcBef>
              <a:spcAft>
                <a:spcPts val="0"/>
              </a:spcAft>
              <a:buNone/>
            </a:pPr>
            <a:r>
              <a:rPr lang="fi">
                <a:solidFill>
                  <a:schemeClr val="dk1"/>
                </a:solidFill>
              </a:rPr>
              <a:t>Virtsa - pissa</a:t>
            </a:r>
            <a:endParaRPr>
              <a:solidFill>
                <a:schemeClr val="dk1"/>
              </a:solidFill>
            </a:endParaRPr>
          </a:p>
          <a:p>
            <a:pPr indent="0" lvl="0" marL="0" rtl="0" algn="l">
              <a:spcBef>
                <a:spcPts val="1200"/>
              </a:spcBef>
              <a:spcAft>
                <a:spcPts val="0"/>
              </a:spcAft>
              <a:buNone/>
            </a:pPr>
            <a:r>
              <a:t/>
            </a:r>
            <a:endParaRPr/>
          </a:p>
          <a:p>
            <a:pPr indent="0" lvl="0" marL="0" rtl="0" algn="l">
              <a:spcBef>
                <a:spcPts val="1200"/>
              </a:spcBef>
              <a:spcAft>
                <a:spcPts val="0"/>
              </a:spcAft>
              <a:buNone/>
            </a:pPr>
            <a:r>
              <a:t/>
            </a:r>
            <a:endParaRPr/>
          </a:p>
          <a:p>
            <a:pPr indent="0" lvl="0" marL="0" rtl="0" algn="l">
              <a:spcBef>
                <a:spcPts val="1200"/>
              </a:spcBef>
              <a:spcAft>
                <a:spcPts val="1200"/>
              </a:spcAft>
              <a:buNone/>
            </a:pPr>
            <a:r>
              <a:t/>
            </a:r>
            <a:endParaRPr/>
          </a:p>
        </p:txBody>
      </p:sp>
      <p:sp>
        <p:nvSpPr>
          <p:cNvPr id="74" name="Google Shape;74;p15"/>
          <p:cNvSpPr txBox="1"/>
          <p:nvPr/>
        </p:nvSpPr>
        <p:spPr>
          <a:xfrm>
            <a:off x="3671925" y="1225225"/>
            <a:ext cx="4961400" cy="35115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fi" sz="1800">
                <a:solidFill>
                  <a:schemeClr val="dk1"/>
                </a:solidFill>
                <a:latin typeface="Open Sans"/>
                <a:ea typeface="Open Sans"/>
                <a:cs typeface="Open Sans"/>
                <a:sym typeface="Open Sans"/>
              </a:rPr>
              <a:t>Tehtävä - missio</a:t>
            </a:r>
            <a:endParaRPr sz="1800">
              <a:solidFill>
                <a:schemeClr val="dk1"/>
              </a:solidFill>
              <a:latin typeface="Open Sans"/>
              <a:ea typeface="Open Sans"/>
              <a:cs typeface="Open Sans"/>
              <a:sym typeface="Open Sans"/>
            </a:endParaRPr>
          </a:p>
          <a:p>
            <a:pPr indent="0" lvl="0" marL="0" rtl="0" algn="l">
              <a:spcBef>
                <a:spcPts val="0"/>
              </a:spcBef>
              <a:spcAft>
                <a:spcPts val="0"/>
              </a:spcAft>
              <a:buNone/>
            </a:pPr>
            <a:r>
              <a:t/>
            </a:r>
            <a:endParaRPr sz="1800">
              <a:solidFill>
                <a:schemeClr val="dk1"/>
              </a:solidFill>
              <a:latin typeface="Open Sans"/>
              <a:ea typeface="Open Sans"/>
              <a:cs typeface="Open Sans"/>
              <a:sym typeface="Open Sans"/>
            </a:endParaRPr>
          </a:p>
          <a:p>
            <a:pPr indent="0" lvl="0" marL="0" rtl="0" algn="l">
              <a:spcBef>
                <a:spcPts val="0"/>
              </a:spcBef>
              <a:spcAft>
                <a:spcPts val="0"/>
              </a:spcAft>
              <a:buNone/>
            </a:pPr>
            <a:r>
              <a:rPr lang="fi" sz="1800">
                <a:solidFill>
                  <a:schemeClr val="dk1"/>
                </a:solidFill>
                <a:latin typeface="Open Sans"/>
                <a:ea typeface="Open Sans"/>
                <a:cs typeface="Open Sans"/>
                <a:sym typeface="Open Sans"/>
              </a:rPr>
              <a:t>Tarkoitus - funktio</a:t>
            </a:r>
            <a:endParaRPr sz="1800">
              <a:solidFill>
                <a:schemeClr val="dk1"/>
              </a:solidFill>
              <a:latin typeface="Open Sans"/>
              <a:ea typeface="Open Sans"/>
              <a:cs typeface="Open Sans"/>
              <a:sym typeface="Open Sans"/>
            </a:endParaRPr>
          </a:p>
        </p:txBody>
      </p:sp>
      <p:pic>
        <p:nvPicPr>
          <p:cNvPr id="75" name="Google Shape;75;p15"/>
          <p:cNvPicPr preferRelativeResize="0"/>
          <p:nvPr/>
        </p:nvPicPr>
        <p:blipFill>
          <a:blip r:embed="rId3">
            <a:alphaModFix/>
          </a:blip>
          <a:stretch>
            <a:fillRect/>
          </a:stretch>
        </p:blipFill>
        <p:spPr>
          <a:xfrm>
            <a:off x="5810250" y="1782225"/>
            <a:ext cx="3101425" cy="3101425"/>
          </a:xfrm>
          <a:prstGeom prst="rect">
            <a:avLst/>
          </a:prstGeom>
          <a:noFill/>
          <a:ln>
            <a:noFill/>
          </a:ln>
        </p:spPr>
      </p:pic>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9" name="Shape 79"/>
        <p:cNvGrpSpPr/>
        <p:nvPr/>
      </p:nvGrpSpPr>
      <p:grpSpPr>
        <a:xfrm>
          <a:off x="0" y="0"/>
          <a:ext cx="0" cy="0"/>
          <a:chOff x="0" y="0"/>
          <a:chExt cx="0" cy="0"/>
        </a:xfrm>
      </p:grpSpPr>
      <p:sp>
        <p:nvSpPr>
          <p:cNvPr id="80" name="Google Shape;80;p16"/>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fi" sz="3300"/>
              <a:t>Mitä synonyymejä keksit? Listaa ja pohdi merkityseroja.</a:t>
            </a:r>
            <a:endParaRPr sz="3300"/>
          </a:p>
        </p:txBody>
      </p:sp>
      <p:sp>
        <p:nvSpPr>
          <p:cNvPr id="81" name="Google Shape;81;p16"/>
          <p:cNvSpPr txBox="1"/>
          <p:nvPr>
            <p:ph idx="1" type="body"/>
          </p:nvPr>
        </p:nvSpPr>
        <p:spPr>
          <a:xfrm>
            <a:off x="311700" y="1017725"/>
            <a:ext cx="8520600" cy="37986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fi" sz="1600">
                <a:solidFill>
                  <a:schemeClr val="dk1"/>
                </a:solidFill>
              </a:rPr>
              <a:t>Isä, faija…</a:t>
            </a:r>
            <a:endParaRPr sz="1600">
              <a:solidFill>
                <a:schemeClr val="dk1"/>
              </a:solidFill>
            </a:endParaRPr>
          </a:p>
          <a:p>
            <a:pPr indent="0" lvl="0" marL="0" rtl="0" algn="l">
              <a:spcBef>
                <a:spcPts val="1200"/>
              </a:spcBef>
              <a:spcAft>
                <a:spcPts val="0"/>
              </a:spcAft>
              <a:buNone/>
            </a:pPr>
            <a:r>
              <a:rPr lang="fi" sz="1600">
                <a:solidFill>
                  <a:schemeClr val="dk1"/>
                </a:solidFill>
              </a:rPr>
              <a:t>Äiti…</a:t>
            </a:r>
            <a:endParaRPr sz="1600">
              <a:solidFill>
                <a:schemeClr val="dk1"/>
              </a:solidFill>
            </a:endParaRPr>
          </a:p>
          <a:p>
            <a:pPr indent="0" lvl="0" marL="0" rtl="0" algn="l">
              <a:spcBef>
                <a:spcPts val="1200"/>
              </a:spcBef>
              <a:spcAft>
                <a:spcPts val="0"/>
              </a:spcAft>
              <a:buNone/>
            </a:pPr>
            <a:r>
              <a:rPr lang="fi" sz="1600">
                <a:solidFill>
                  <a:schemeClr val="dk1"/>
                </a:solidFill>
              </a:rPr>
              <a:t>Koira</a:t>
            </a:r>
            <a:endParaRPr sz="1600">
              <a:solidFill>
                <a:schemeClr val="dk1"/>
              </a:solidFill>
            </a:endParaRPr>
          </a:p>
          <a:p>
            <a:pPr indent="0" lvl="0" marL="0" rtl="0" algn="l">
              <a:spcBef>
                <a:spcPts val="1200"/>
              </a:spcBef>
              <a:spcAft>
                <a:spcPts val="0"/>
              </a:spcAft>
              <a:buNone/>
            </a:pPr>
            <a:r>
              <a:rPr lang="fi" sz="1600">
                <a:solidFill>
                  <a:schemeClr val="dk1"/>
                </a:solidFill>
              </a:rPr>
              <a:t>Kissa, </a:t>
            </a:r>
            <a:endParaRPr sz="1600">
              <a:solidFill>
                <a:schemeClr val="dk1"/>
              </a:solidFill>
            </a:endParaRPr>
          </a:p>
          <a:p>
            <a:pPr indent="0" lvl="0" marL="0" rtl="0" algn="l">
              <a:spcBef>
                <a:spcPts val="1200"/>
              </a:spcBef>
              <a:spcAft>
                <a:spcPts val="0"/>
              </a:spcAft>
              <a:buNone/>
            </a:pPr>
            <a:r>
              <a:rPr lang="fi" sz="1600">
                <a:solidFill>
                  <a:schemeClr val="dk1"/>
                </a:solidFill>
              </a:rPr>
              <a:t>Kuolla</a:t>
            </a:r>
            <a:endParaRPr sz="1600">
              <a:solidFill>
                <a:schemeClr val="dk1"/>
              </a:solidFill>
            </a:endParaRPr>
          </a:p>
          <a:p>
            <a:pPr indent="0" lvl="0" marL="0" rtl="0" algn="l">
              <a:spcBef>
                <a:spcPts val="1200"/>
              </a:spcBef>
              <a:spcAft>
                <a:spcPts val="0"/>
              </a:spcAft>
              <a:buNone/>
            </a:pPr>
            <a:r>
              <a:rPr lang="fi" sz="1600">
                <a:solidFill>
                  <a:schemeClr val="dk1"/>
                </a:solidFill>
              </a:rPr>
              <a:t>EUFEMISMIT, DYSFEMISMIT</a:t>
            </a:r>
            <a:endParaRPr sz="1600">
              <a:solidFill>
                <a:schemeClr val="dk1"/>
              </a:solidFill>
            </a:endParaRPr>
          </a:p>
          <a:p>
            <a:pPr indent="0" lvl="0" marL="0" rtl="0" algn="l">
              <a:spcBef>
                <a:spcPts val="1200"/>
              </a:spcBef>
              <a:spcAft>
                <a:spcPts val="1200"/>
              </a:spcAft>
              <a:buNone/>
            </a:pPr>
            <a:r>
              <a:rPr lang="fi" sz="1600">
                <a:solidFill>
                  <a:schemeClr val="dk1"/>
                </a:solidFill>
              </a:rPr>
              <a:t>KOHOSTEINEN vs. ASIATYYLINEN</a:t>
            </a:r>
            <a:endParaRPr sz="1600">
              <a:solidFill>
                <a:schemeClr val="dk1"/>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5" name="Shape 85"/>
        <p:cNvGrpSpPr/>
        <p:nvPr/>
      </p:nvGrpSpPr>
      <p:grpSpPr>
        <a:xfrm>
          <a:off x="0" y="0"/>
          <a:ext cx="0" cy="0"/>
          <a:chOff x="0" y="0"/>
          <a:chExt cx="0" cy="0"/>
        </a:xfrm>
      </p:grpSpPr>
      <p:sp>
        <p:nvSpPr>
          <p:cNvPr id="86" name="Google Shape;86;p17"/>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fi"/>
              <a:t>Havainnollinen kieli 	vs.		 abstrakti kieli</a:t>
            </a:r>
            <a:endParaRPr/>
          </a:p>
        </p:txBody>
      </p:sp>
      <p:sp>
        <p:nvSpPr>
          <p:cNvPr id="87" name="Google Shape;87;p17"/>
          <p:cNvSpPr txBox="1"/>
          <p:nvPr>
            <p:ph idx="1" type="body"/>
          </p:nvPr>
        </p:nvSpPr>
        <p:spPr>
          <a:xfrm>
            <a:off x="311700" y="1225225"/>
            <a:ext cx="3895200" cy="3354000"/>
          </a:xfrm>
          <a:prstGeom prst="rect">
            <a:avLst/>
          </a:prstGeom>
        </p:spPr>
        <p:txBody>
          <a:bodyPr anchorCtr="0" anchor="t" bIns="91425" lIns="91425" spcFirstLastPara="1" rIns="91425" wrap="square" tIns="91425">
            <a:normAutofit fontScale="77500" lnSpcReduction="20000"/>
          </a:bodyPr>
          <a:lstStyle/>
          <a:p>
            <a:pPr indent="-317182" lvl="0" marL="457200" rtl="0" algn="l">
              <a:spcBef>
                <a:spcPts val="0"/>
              </a:spcBef>
              <a:spcAft>
                <a:spcPts val="0"/>
              </a:spcAft>
              <a:buClr>
                <a:schemeClr val="dk1"/>
              </a:buClr>
              <a:buSzPct val="100000"/>
              <a:buChar char="●"/>
            </a:pPr>
            <a:r>
              <a:rPr lang="fi">
                <a:solidFill>
                  <a:schemeClr val="dk1"/>
                </a:solidFill>
              </a:rPr>
              <a:t>Kuvailevaa</a:t>
            </a:r>
            <a:endParaRPr>
              <a:solidFill>
                <a:schemeClr val="dk1"/>
              </a:solidFill>
            </a:endParaRPr>
          </a:p>
          <a:p>
            <a:pPr indent="-317182" lvl="1" marL="914400" rtl="0" algn="l">
              <a:spcBef>
                <a:spcPts val="0"/>
              </a:spcBef>
              <a:spcAft>
                <a:spcPts val="0"/>
              </a:spcAft>
              <a:buClr>
                <a:schemeClr val="dk1"/>
              </a:buClr>
              <a:buSzPct val="100000"/>
              <a:buChar char="○"/>
            </a:pPr>
            <a:r>
              <a:rPr lang="fi" sz="1800">
                <a:solidFill>
                  <a:schemeClr val="dk1"/>
                </a:solidFill>
              </a:rPr>
              <a:t>Sade piiskaa vasten kasvoja.</a:t>
            </a:r>
            <a:endParaRPr sz="1800">
              <a:solidFill>
                <a:schemeClr val="dk1"/>
              </a:solidFill>
            </a:endParaRPr>
          </a:p>
          <a:p>
            <a:pPr indent="-317182" lvl="1" marL="914400" rtl="0" algn="l">
              <a:spcBef>
                <a:spcPts val="0"/>
              </a:spcBef>
              <a:spcAft>
                <a:spcPts val="0"/>
              </a:spcAft>
              <a:buClr>
                <a:schemeClr val="dk1"/>
              </a:buClr>
              <a:buSzPct val="100000"/>
              <a:buChar char="○"/>
            </a:pPr>
            <a:r>
              <a:rPr lang="fi" sz="1800">
                <a:solidFill>
                  <a:schemeClr val="dk1"/>
                </a:solidFill>
              </a:rPr>
              <a:t>Hänen silmänsä olivat hukuttava meri (vertaus).</a:t>
            </a:r>
            <a:endParaRPr sz="1800">
              <a:solidFill>
                <a:schemeClr val="dk1"/>
              </a:solidFill>
            </a:endParaRPr>
          </a:p>
          <a:p>
            <a:pPr indent="-317182" lvl="1" marL="914400" rtl="0" algn="l">
              <a:spcBef>
                <a:spcPts val="0"/>
              </a:spcBef>
              <a:spcAft>
                <a:spcPts val="0"/>
              </a:spcAft>
              <a:buClr>
                <a:schemeClr val="dk1"/>
              </a:buClr>
              <a:buSzPct val="100000"/>
              <a:buChar char="○"/>
            </a:pPr>
            <a:r>
              <a:rPr lang="fi" sz="1800">
                <a:solidFill>
                  <a:schemeClr val="dk1"/>
                </a:solidFill>
              </a:rPr>
              <a:t>Elämäni valo (metafora).</a:t>
            </a:r>
            <a:endParaRPr sz="1800">
              <a:solidFill>
                <a:schemeClr val="dk1"/>
              </a:solidFill>
            </a:endParaRPr>
          </a:p>
          <a:p>
            <a:pPr indent="-317182" lvl="0" marL="457200" rtl="0" algn="l">
              <a:spcBef>
                <a:spcPts val="0"/>
              </a:spcBef>
              <a:spcAft>
                <a:spcPts val="0"/>
              </a:spcAft>
              <a:buClr>
                <a:schemeClr val="dk1"/>
              </a:buClr>
              <a:buSzPct val="100000"/>
              <a:buChar char="●"/>
            </a:pPr>
            <a:r>
              <a:rPr lang="fi">
                <a:solidFill>
                  <a:schemeClr val="dk1"/>
                </a:solidFill>
              </a:rPr>
              <a:t>Konkreettisia verbejä</a:t>
            </a:r>
            <a:endParaRPr>
              <a:solidFill>
                <a:schemeClr val="dk1"/>
              </a:solidFill>
            </a:endParaRPr>
          </a:p>
          <a:p>
            <a:pPr indent="-317182" lvl="1" marL="914400" rtl="0" algn="l">
              <a:spcBef>
                <a:spcPts val="0"/>
              </a:spcBef>
              <a:spcAft>
                <a:spcPts val="0"/>
              </a:spcAft>
              <a:buClr>
                <a:schemeClr val="dk1"/>
              </a:buClr>
              <a:buSzPct val="100000"/>
              <a:buChar char="○"/>
            </a:pPr>
            <a:r>
              <a:rPr lang="fi" sz="1800">
                <a:solidFill>
                  <a:schemeClr val="dk1"/>
                </a:solidFill>
              </a:rPr>
              <a:t>Syödä, ähkiä, ahertaa</a:t>
            </a:r>
            <a:endParaRPr sz="1800">
              <a:solidFill>
                <a:schemeClr val="dk1"/>
              </a:solidFill>
            </a:endParaRPr>
          </a:p>
          <a:p>
            <a:pPr indent="-317182" lvl="0" marL="457200" rtl="0" algn="l">
              <a:spcBef>
                <a:spcPts val="0"/>
              </a:spcBef>
              <a:spcAft>
                <a:spcPts val="0"/>
              </a:spcAft>
              <a:buClr>
                <a:schemeClr val="dk1"/>
              </a:buClr>
              <a:buSzPct val="100000"/>
              <a:buChar char="●"/>
            </a:pPr>
            <a:r>
              <a:rPr lang="fi">
                <a:solidFill>
                  <a:schemeClr val="dk1"/>
                </a:solidFill>
              </a:rPr>
              <a:t>Subjekteja, aktiivimuotoa</a:t>
            </a:r>
            <a:endParaRPr>
              <a:solidFill>
                <a:schemeClr val="dk1"/>
              </a:solidFill>
            </a:endParaRPr>
          </a:p>
          <a:p>
            <a:pPr indent="-317182" lvl="1" marL="914400" rtl="0" algn="l">
              <a:spcBef>
                <a:spcPts val="0"/>
              </a:spcBef>
              <a:spcAft>
                <a:spcPts val="0"/>
              </a:spcAft>
              <a:buClr>
                <a:schemeClr val="dk1"/>
              </a:buClr>
              <a:buSzPct val="100000"/>
              <a:buChar char="○"/>
            </a:pPr>
            <a:r>
              <a:rPr lang="fi" sz="1800">
                <a:solidFill>
                  <a:schemeClr val="dk1"/>
                </a:solidFill>
              </a:rPr>
              <a:t>Menimme kauppaan.</a:t>
            </a:r>
            <a:endParaRPr sz="1800">
              <a:solidFill>
                <a:schemeClr val="dk1"/>
              </a:solidFill>
            </a:endParaRPr>
          </a:p>
          <a:p>
            <a:pPr indent="0" lvl="0" marL="0" rtl="0" algn="l">
              <a:spcBef>
                <a:spcPts val="1200"/>
              </a:spcBef>
              <a:spcAft>
                <a:spcPts val="0"/>
              </a:spcAft>
              <a:buNone/>
            </a:pPr>
            <a:r>
              <a:t/>
            </a:r>
            <a:endParaRPr>
              <a:solidFill>
                <a:schemeClr val="dk1"/>
              </a:solidFill>
            </a:endParaRPr>
          </a:p>
          <a:p>
            <a:pPr indent="0" lvl="0" marL="0" rtl="0" algn="l">
              <a:spcBef>
                <a:spcPts val="1200"/>
              </a:spcBef>
              <a:spcAft>
                <a:spcPts val="0"/>
              </a:spcAft>
              <a:buNone/>
            </a:pPr>
            <a:r>
              <a:rPr lang="fi">
                <a:solidFill>
                  <a:schemeClr val="dk1"/>
                </a:solidFill>
              </a:rPr>
              <a:t>Työmiehet purkavat asfalttia maanantain ja torstain välisenä aikana.</a:t>
            </a:r>
            <a:endParaRPr>
              <a:solidFill>
                <a:schemeClr val="dk1"/>
              </a:solidFill>
            </a:endParaRPr>
          </a:p>
          <a:p>
            <a:pPr indent="0" lvl="0" marL="914400" rtl="0" algn="l">
              <a:spcBef>
                <a:spcPts val="1200"/>
              </a:spcBef>
              <a:spcAft>
                <a:spcPts val="1200"/>
              </a:spcAft>
              <a:buNone/>
            </a:pPr>
            <a:r>
              <a:t/>
            </a:r>
            <a:endParaRPr/>
          </a:p>
        </p:txBody>
      </p:sp>
      <p:sp>
        <p:nvSpPr>
          <p:cNvPr id="88" name="Google Shape;88;p17"/>
          <p:cNvSpPr txBox="1"/>
          <p:nvPr/>
        </p:nvSpPr>
        <p:spPr>
          <a:xfrm>
            <a:off x="4302125" y="1147225"/>
            <a:ext cx="4530300" cy="3625800"/>
          </a:xfrm>
          <a:prstGeom prst="rect">
            <a:avLst/>
          </a:prstGeom>
          <a:noFill/>
          <a:ln>
            <a:noFill/>
          </a:ln>
        </p:spPr>
        <p:txBody>
          <a:bodyPr anchorCtr="0" anchor="t" bIns="91425" lIns="91425" spcFirstLastPara="1" rIns="91425" wrap="square" tIns="91425">
            <a:noAutofit/>
          </a:bodyPr>
          <a:lstStyle/>
          <a:p>
            <a:pPr indent="-342900" lvl="0" marL="457200" rtl="0" algn="l">
              <a:spcBef>
                <a:spcPts val="0"/>
              </a:spcBef>
              <a:spcAft>
                <a:spcPts val="0"/>
              </a:spcAft>
              <a:buClr>
                <a:schemeClr val="dk1"/>
              </a:buClr>
              <a:buSzPts val="1800"/>
              <a:buChar char="●"/>
            </a:pPr>
            <a:r>
              <a:rPr lang="fi" sz="1800">
                <a:solidFill>
                  <a:schemeClr val="dk1"/>
                </a:solidFill>
              </a:rPr>
              <a:t>Verbit eivät ole konkreettisia</a:t>
            </a:r>
            <a:endParaRPr sz="1800">
              <a:solidFill>
                <a:schemeClr val="dk1"/>
              </a:solidFill>
            </a:endParaRPr>
          </a:p>
          <a:p>
            <a:pPr indent="-342900" lvl="1" marL="914400" rtl="0" algn="l">
              <a:spcBef>
                <a:spcPts val="0"/>
              </a:spcBef>
              <a:spcAft>
                <a:spcPts val="0"/>
              </a:spcAft>
              <a:buClr>
                <a:schemeClr val="dk1"/>
              </a:buClr>
              <a:buSzPts val="1800"/>
              <a:buChar char="○"/>
            </a:pPr>
            <a:r>
              <a:rPr lang="fi" sz="1800">
                <a:solidFill>
                  <a:schemeClr val="dk1"/>
                </a:solidFill>
              </a:rPr>
              <a:t>Toimia, suorittaa, tapahtua</a:t>
            </a:r>
            <a:endParaRPr sz="1800">
              <a:solidFill>
                <a:schemeClr val="dk1"/>
              </a:solidFill>
            </a:endParaRPr>
          </a:p>
          <a:p>
            <a:pPr indent="-342900" lvl="0" marL="457200" rtl="0" algn="l">
              <a:spcBef>
                <a:spcPts val="0"/>
              </a:spcBef>
              <a:spcAft>
                <a:spcPts val="0"/>
              </a:spcAft>
              <a:buClr>
                <a:schemeClr val="dk1"/>
              </a:buClr>
              <a:buSzPts val="1800"/>
              <a:buChar char="●"/>
            </a:pPr>
            <a:r>
              <a:rPr lang="fi" sz="1800">
                <a:solidFill>
                  <a:schemeClr val="dk1"/>
                </a:solidFill>
              </a:rPr>
              <a:t>Verbit passiivimuodossa</a:t>
            </a:r>
            <a:endParaRPr sz="1800">
              <a:solidFill>
                <a:schemeClr val="dk1"/>
              </a:solidFill>
            </a:endParaRPr>
          </a:p>
          <a:p>
            <a:pPr indent="-342900" lvl="1" marL="914400" rtl="0" algn="l">
              <a:spcBef>
                <a:spcPts val="0"/>
              </a:spcBef>
              <a:spcAft>
                <a:spcPts val="0"/>
              </a:spcAft>
              <a:buClr>
                <a:schemeClr val="dk1"/>
              </a:buClr>
              <a:buSzPts val="1800"/>
              <a:buChar char="○"/>
            </a:pPr>
            <a:r>
              <a:rPr lang="fi" sz="1800">
                <a:solidFill>
                  <a:schemeClr val="dk1"/>
                </a:solidFill>
              </a:rPr>
              <a:t>Suoritetaan, hyväksytään</a:t>
            </a:r>
            <a:endParaRPr sz="1800">
              <a:solidFill>
                <a:schemeClr val="dk1"/>
              </a:solidFill>
            </a:endParaRPr>
          </a:p>
          <a:p>
            <a:pPr indent="-342900" lvl="0" marL="457200" rtl="0" algn="l">
              <a:spcBef>
                <a:spcPts val="0"/>
              </a:spcBef>
              <a:spcAft>
                <a:spcPts val="0"/>
              </a:spcAft>
              <a:buClr>
                <a:schemeClr val="dk1"/>
              </a:buClr>
              <a:buSzPts val="1800"/>
              <a:buChar char="●"/>
            </a:pPr>
            <a:r>
              <a:rPr lang="fi" sz="1800">
                <a:solidFill>
                  <a:schemeClr val="dk1"/>
                </a:solidFill>
              </a:rPr>
              <a:t>Ominaisuudennimiä:</a:t>
            </a:r>
            <a:endParaRPr sz="1800">
              <a:solidFill>
                <a:schemeClr val="dk1"/>
              </a:solidFill>
            </a:endParaRPr>
          </a:p>
          <a:p>
            <a:pPr indent="-342900" lvl="1" marL="914400" rtl="0" algn="l">
              <a:spcBef>
                <a:spcPts val="0"/>
              </a:spcBef>
              <a:spcAft>
                <a:spcPts val="0"/>
              </a:spcAft>
              <a:buClr>
                <a:schemeClr val="dk1"/>
              </a:buClr>
              <a:buSzPts val="1800"/>
              <a:buChar char="○"/>
            </a:pPr>
            <a:r>
              <a:rPr lang="fi" sz="1800">
                <a:solidFill>
                  <a:schemeClr val="dk1"/>
                </a:solidFill>
              </a:rPr>
              <a:t>Köyhyys, poikkeuksellisuus.</a:t>
            </a:r>
            <a:endParaRPr sz="1800">
              <a:solidFill>
                <a:schemeClr val="dk1"/>
              </a:solidFill>
            </a:endParaRPr>
          </a:p>
          <a:p>
            <a:pPr indent="-342900" lvl="0" marL="457200" rtl="0" algn="l">
              <a:spcBef>
                <a:spcPts val="0"/>
              </a:spcBef>
              <a:spcAft>
                <a:spcPts val="0"/>
              </a:spcAft>
              <a:buClr>
                <a:schemeClr val="dk1"/>
              </a:buClr>
              <a:buSzPts val="1800"/>
              <a:buChar char="●"/>
            </a:pPr>
            <a:r>
              <a:rPr lang="fi" sz="1800">
                <a:solidFill>
                  <a:schemeClr val="dk1"/>
                </a:solidFill>
              </a:rPr>
              <a:t>Abstraktit käsitteet subjekteina</a:t>
            </a:r>
            <a:endParaRPr sz="1800">
              <a:solidFill>
                <a:schemeClr val="dk1"/>
              </a:solidFill>
            </a:endParaRPr>
          </a:p>
          <a:p>
            <a:pPr indent="-342900" lvl="1" marL="914400" rtl="0" algn="l">
              <a:spcBef>
                <a:spcPts val="0"/>
              </a:spcBef>
              <a:spcAft>
                <a:spcPts val="0"/>
              </a:spcAft>
              <a:buClr>
                <a:schemeClr val="dk1"/>
              </a:buClr>
              <a:buSzPts val="1800"/>
              <a:buChar char="○"/>
            </a:pPr>
            <a:r>
              <a:rPr lang="fi" sz="1800">
                <a:solidFill>
                  <a:schemeClr val="dk1"/>
                </a:solidFill>
              </a:rPr>
              <a:t>Yhteisymmärrys on lisääntynyt.</a:t>
            </a:r>
            <a:endParaRPr sz="1800">
              <a:solidFill>
                <a:schemeClr val="dk1"/>
              </a:solidFill>
            </a:endParaRPr>
          </a:p>
          <a:p>
            <a:pPr indent="0" lvl="0" marL="0" rtl="0" algn="l">
              <a:spcBef>
                <a:spcPts val="0"/>
              </a:spcBef>
              <a:spcAft>
                <a:spcPts val="0"/>
              </a:spcAft>
              <a:buNone/>
            </a:pPr>
            <a:r>
              <a:t/>
            </a:r>
            <a:endParaRPr sz="1800">
              <a:solidFill>
                <a:schemeClr val="dk1"/>
              </a:solidFill>
            </a:endParaRPr>
          </a:p>
          <a:p>
            <a:pPr indent="0" lvl="0" marL="0" rtl="0" algn="l">
              <a:spcBef>
                <a:spcPts val="0"/>
              </a:spcBef>
              <a:spcAft>
                <a:spcPts val="0"/>
              </a:spcAft>
              <a:buNone/>
            </a:pPr>
            <a:r>
              <a:rPr lang="fi" sz="1800">
                <a:solidFill>
                  <a:schemeClr val="dk1"/>
                </a:solidFill>
              </a:rPr>
              <a:t>Asfaltti puretaan maanantain ja torstain välisenä aikana.</a:t>
            </a:r>
            <a:endParaRPr sz="1800">
              <a:solidFill>
                <a:schemeClr val="dk1"/>
              </a:solidFill>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2" name="Shape 92"/>
        <p:cNvGrpSpPr/>
        <p:nvPr/>
      </p:nvGrpSpPr>
      <p:grpSpPr>
        <a:xfrm>
          <a:off x="0" y="0"/>
          <a:ext cx="0" cy="0"/>
          <a:chOff x="0" y="0"/>
          <a:chExt cx="0" cy="0"/>
        </a:xfrm>
      </p:grpSpPr>
      <p:sp>
        <p:nvSpPr>
          <p:cNvPr id="93" name="Google Shape;93;p18"/>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fi"/>
              <a:t>Havainnollinen kieli 	vs.		 abstrakti kieli</a:t>
            </a:r>
            <a:endParaRPr/>
          </a:p>
        </p:txBody>
      </p:sp>
      <p:sp>
        <p:nvSpPr>
          <p:cNvPr id="94" name="Google Shape;94;p18"/>
          <p:cNvSpPr txBox="1"/>
          <p:nvPr>
            <p:ph idx="1" type="body"/>
          </p:nvPr>
        </p:nvSpPr>
        <p:spPr>
          <a:xfrm>
            <a:off x="311700" y="1225225"/>
            <a:ext cx="3895200" cy="3625800"/>
          </a:xfrm>
          <a:prstGeom prst="rect">
            <a:avLst/>
          </a:prstGeom>
        </p:spPr>
        <p:txBody>
          <a:bodyPr anchorCtr="0" anchor="t" bIns="91425" lIns="91425" spcFirstLastPara="1" rIns="91425" wrap="square" tIns="91425">
            <a:normAutofit lnSpcReduction="10000"/>
          </a:bodyPr>
          <a:lstStyle/>
          <a:p>
            <a:pPr indent="0" lvl="0" marL="0" marR="0" rtl="0" algn="l">
              <a:lnSpc>
                <a:spcPct val="115000"/>
              </a:lnSpc>
              <a:spcBef>
                <a:spcPts val="0"/>
              </a:spcBef>
              <a:spcAft>
                <a:spcPts val="0"/>
              </a:spcAft>
              <a:buNone/>
            </a:pPr>
            <a:r>
              <a:rPr lang="fi">
                <a:solidFill>
                  <a:schemeClr val="dk1"/>
                </a:solidFill>
              </a:rPr>
              <a:t>Yhä useammassa ruokakaupassa rakennusmiehet ahertavat ja porat pärisevät, kun itsepalvelutiskit saavat väistyä palvelutiskien tieltä. Asiakkaat ovat vaatineet perinteisiä palvelutiskejä takaisin, sillä he haluavat palvelua ja mahdollisuuksia keskustella asiantuntevan kauppiaan kanssa tuotteista ja ruuanvalmistuksesta.</a:t>
            </a:r>
            <a:endParaRPr sz="1800">
              <a:solidFill>
                <a:schemeClr val="dk1"/>
              </a:solidFill>
            </a:endParaRPr>
          </a:p>
          <a:p>
            <a:pPr indent="0" lvl="0" marL="914400" rtl="0" algn="l">
              <a:spcBef>
                <a:spcPts val="1600"/>
              </a:spcBef>
              <a:spcAft>
                <a:spcPts val="1200"/>
              </a:spcAft>
              <a:buNone/>
            </a:pPr>
            <a:r>
              <a:t/>
            </a:r>
            <a:endParaRPr/>
          </a:p>
        </p:txBody>
      </p:sp>
      <p:sp>
        <p:nvSpPr>
          <p:cNvPr id="95" name="Google Shape;95;p18"/>
          <p:cNvSpPr txBox="1"/>
          <p:nvPr/>
        </p:nvSpPr>
        <p:spPr>
          <a:xfrm>
            <a:off x="4651375" y="1225225"/>
            <a:ext cx="4181100" cy="2182500"/>
          </a:xfrm>
          <a:prstGeom prst="rect">
            <a:avLst/>
          </a:prstGeom>
          <a:noFill/>
          <a:ln>
            <a:noFill/>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None/>
            </a:pPr>
            <a:r>
              <a:rPr lang="fi" sz="1800">
                <a:solidFill>
                  <a:schemeClr val="dk1"/>
                </a:solidFill>
                <a:latin typeface="Open Sans"/>
                <a:ea typeface="Open Sans"/>
                <a:cs typeface="Open Sans"/>
                <a:sym typeface="Open Sans"/>
              </a:rPr>
              <a:t>Palvelutiskien määrä elintarvikeliikkeissä on kasvanut asiakkaiden vaatimuksesta. Kuluttajat haluavat hyödyntää asiakaspalvelijoiden asiantuntemusta tuotteista ja ruoanvalmistuksesta.</a:t>
            </a:r>
            <a:endParaRPr sz="1800">
              <a:solidFill>
                <a:schemeClr val="dk1"/>
              </a:solidFill>
              <a:latin typeface="Open Sans"/>
              <a:ea typeface="Open Sans"/>
              <a:cs typeface="Open Sans"/>
              <a:sym typeface="Open Sans"/>
            </a:endParaRPr>
          </a:p>
        </p:txBody>
      </p:sp>
      <p:sp>
        <p:nvSpPr>
          <p:cNvPr id="96" name="Google Shape;96;p18"/>
          <p:cNvSpPr txBox="1"/>
          <p:nvPr/>
        </p:nvSpPr>
        <p:spPr>
          <a:xfrm>
            <a:off x="4714875" y="3677700"/>
            <a:ext cx="3778200" cy="7620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t/>
            </a:r>
            <a:endParaRPr sz="1600">
              <a:latin typeface="Open Sans"/>
              <a:ea typeface="Open Sans"/>
              <a:cs typeface="Open Sans"/>
              <a:sym typeface="Open Sans"/>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0" name="Shape 100"/>
        <p:cNvGrpSpPr/>
        <p:nvPr/>
      </p:nvGrpSpPr>
      <p:grpSpPr>
        <a:xfrm>
          <a:off x="0" y="0"/>
          <a:ext cx="0" cy="0"/>
          <a:chOff x="0" y="0"/>
          <a:chExt cx="0" cy="0"/>
        </a:xfrm>
      </p:grpSpPr>
      <p:sp>
        <p:nvSpPr>
          <p:cNvPr id="101" name="Google Shape;101;p19"/>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fi"/>
              <a:t>Mitä tarkoittaa tekstin rytmi?</a:t>
            </a:r>
            <a:endParaRPr/>
          </a:p>
        </p:txBody>
      </p:sp>
      <p:sp>
        <p:nvSpPr>
          <p:cNvPr id="102" name="Google Shape;102;p19"/>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342900" lvl="0" marL="457200" rtl="0" algn="l">
              <a:spcBef>
                <a:spcPts val="0"/>
              </a:spcBef>
              <a:spcAft>
                <a:spcPts val="0"/>
              </a:spcAft>
              <a:buClr>
                <a:schemeClr val="dk1"/>
              </a:buClr>
              <a:buSzPts val="1800"/>
              <a:buChar char="●"/>
            </a:pPr>
            <a:r>
              <a:rPr lang="fi">
                <a:solidFill>
                  <a:schemeClr val="dk1"/>
                </a:solidFill>
              </a:rPr>
              <a:t>Sanavalinnat ja sanajärjestys</a:t>
            </a:r>
            <a:endParaRPr>
              <a:solidFill>
                <a:schemeClr val="dk1"/>
              </a:solidFill>
            </a:endParaRPr>
          </a:p>
          <a:p>
            <a:pPr indent="-342900" lvl="0" marL="457200" rtl="0" algn="l">
              <a:spcBef>
                <a:spcPts val="0"/>
              </a:spcBef>
              <a:spcAft>
                <a:spcPts val="0"/>
              </a:spcAft>
              <a:buClr>
                <a:schemeClr val="dk1"/>
              </a:buClr>
              <a:buSzPts val="1800"/>
              <a:buChar char="●"/>
            </a:pPr>
            <a:r>
              <a:rPr lang="fi">
                <a:solidFill>
                  <a:schemeClr val="dk1"/>
                </a:solidFill>
              </a:rPr>
              <a:t>Lauseiden, virkkeiden ja kappaleiden pituus.</a:t>
            </a:r>
            <a:endParaRPr>
              <a:solidFill>
                <a:schemeClr val="dk1"/>
              </a:solidFill>
            </a:endParaRPr>
          </a:p>
          <a:p>
            <a:pPr indent="-342900" lvl="0" marL="457200" rtl="0" algn="l">
              <a:spcBef>
                <a:spcPts val="0"/>
              </a:spcBef>
              <a:spcAft>
                <a:spcPts val="0"/>
              </a:spcAft>
              <a:buClr>
                <a:schemeClr val="dk1"/>
              </a:buClr>
              <a:buSzPts val="1800"/>
              <a:buChar char="●"/>
            </a:pPr>
            <a:r>
              <a:rPr lang="fi">
                <a:solidFill>
                  <a:schemeClr val="dk1"/>
                </a:solidFill>
              </a:rPr>
              <a:t>Tiedon annostelu</a:t>
            </a:r>
            <a:endParaRPr>
              <a:solidFill>
                <a:schemeClr val="dk1"/>
              </a:solidFill>
            </a:endParaRPr>
          </a:p>
          <a:p>
            <a:pPr indent="-342900" lvl="0" marL="457200" rtl="0" algn="l">
              <a:spcBef>
                <a:spcPts val="0"/>
              </a:spcBef>
              <a:spcAft>
                <a:spcPts val="0"/>
              </a:spcAft>
              <a:buClr>
                <a:schemeClr val="dk1"/>
              </a:buClr>
              <a:buSzPts val="1800"/>
              <a:buChar char="●"/>
            </a:pPr>
            <a:r>
              <a:rPr lang="fi">
                <a:solidFill>
                  <a:schemeClr val="dk1"/>
                </a:solidFill>
              </a:rPr>
              <a:t>Abstraktisuus vs. konkreettisuus</a:t>
            </a:r>
            <a:endParaRPr>
              <a:solidFill>
                <a:schemeClr val="dk1"/>
              </a:solidFill>
            </a:endParaRPr>
          </a:p>
          <a:p>
            <a:pPr indent="-342900" lvl="0" marL="457200" rtl="0" algn="l">
              <a:spcBef>
                <a:spcPts val="0"/>
              </a:spcBef>
              <a:spcAft>
                <a:spcPts val="0"/>
              </a:spcAft>
              <a:buClr>
                <a:schemeClr val="dk1"/>
              </a:buClr>
              <a:buSzPts val="1800"/>
              <a:buChar char="●"/>
            </a:pPr>
            <a:r>
              <a:rPr lang="fi">
                <a:solidFill>
                  <a:schemeClr val="dk1"/>
                </a:solidFill>
              </a:rPr>
              <a:t>Kuvien ja tekstielementtien suhde (rakenteellisuus)</a:t>
            </a:r>
            <a:endParaRPr>
              <a:solidFill>
                <a:schemeClr val="dk1"/>
              </a:solidFill>
            </a:endParaRPr>
          </a:p>
          <a:p>
            <a:pPr indent="-342900" lvl="0" marL="457200" rtl="0" algn="l">
              <a:spcBef>
                <a:spcPts val="0"/>
              </a:spcBef>
              <a:spcAft>
                <a:spcPts val="0"/>
              </a:spcAft>
              <a:buClr>
                <a:schemeClr val="dk1"/>
              </a:buClr>
              <a:buSzPts val="1800"/>
              <a:buChar char="●"/>
            </a:pPr>
            <a:r>
              <a:rPr lang="fi">
                <a:solidFill>
                  <a:schemeClr val="dk1"/>
                </a:solidFill>
              </a:rPr>
              <a:t>Synonyymit</a:t>
            </a:r>
            <a:endParaRPr>
              <a:solidFill>
                <a:schemeClr val="dk1"/>
              </a:solidFill>
            </a:endParaRPr>
          </a:p>
          <a:p>
            <a:pPr indent="-342900" lvl="0" marL="457200" rtl="0" algn="l">
              <a:spcBef>
                <a:spcPts val="0"/>
              </a:spcBef>
              <a:spcAft>
                <a:spcPts val="0"/>
              </a:spcAft>
              <a:buClr>
                <a:schemeClr val="dk1"/>
              </a:buClr>
              <a:buSzPts val="1800"/>
              <a:buChar char="●"/>
            </a:pPr>
            <a:r>
              <a:rPr lang="fi">
                <a:solidFill>
                  <a:schemeClr val="dk1"/>
                </a:solidFill>
              </a:rPr>
              <a:t>Toisto</a:t>
            </a:r>
            <a:endParaRPr>
              <a:solidFill>
                <a:schemeClr val="dk1"/>
              </a:solidFill>
            </a:endParaRPr>
          </a:p>
          <a:p>
            <a:pPr indent="0" lvl="0" marL="0" rtl="0" algn="l">
              <a:spcBef>
                <a:spcPts val="1200"/>
              </a:spcBef>
              <a:spcAft>
                <a:spcPts val="1200"/>
              </a:spcAft>
              <a:buNone/>
            </a:pPr>
            <a:r>
              <a:rPr lang="fi">
                <a:solidFill>
                  <a:schemeClr val="dk1"/>
                </a:solidFill>
              </a:rPr>
              <a:t>Mikä on oleellista? Mikä on tekstin tavoite? Mikä on tekstin konteksti?</a:t>
            </a:r>
            <a:endParaRPr>
              <a:solidFill>
                <a:schemeClr val="dk1"/>
              </a:solidFill>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6" name="Shape 106"/>
        <p:cNvGrpSpPr/>
        <p:nvPr/>
      </p:nvGrpSpPr>
      <p:grpSpPr>
        <a:xfrm>
          <a:off x="0" y="0"/>
          <a:ext cx="0" cy="0"/>
          <a:chOff x="0" y="0"/>
          <a:chExt cx="0" cy="0"/>
        </a:xfrm>
      </p:grpSpPr>
      <p:sp>
        <p:nvSpPr>
          <p:cNvPr id="107" name="Google Shape;107;p20"/>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fi"/>
              <a:t>Mitä eroa havaitset teksteistä?</a:t>
            </a:r>
            <a:endParaRPr/>
          </a:p>
        </p:txBody>
      </p:sp>
      <p:sp>
        <p:nvSpPr>
          <p:cNvPr id="108" name="Google Shape;108;p20"/>
          <p:cNvSpPr txBox="1"/>
          <p:nvPr>
            <p:ph idx="1" type="body"/>
          </p:nvPr>
        </p:nvSpPr>
        <p:spPr>
          <a:xfrm>
            <a:off x="311700" y="1225225"/>
            <a:ext cx="4180800" cy="3613500"/>
          </a:xfrm>
          <a:prstGeom prst="rect">
            <a:avLst/>
          </a:prstGeom>
        </p:spPr>
        <p:txBody>
          <a:bodyPr anchorCtr="0" anchor="t" bIns="91425" lIns="91425" spcFirstLastPara="1" rIns="91425" wrap="square" tIns="91425">
            <a:normAutofit/>
          </a:bodyPr>
          <a:lstStyle/>
          <a:p>
            <a:pPr indent="0" lvl="0" marL="0" rtl="0" algn="l">
              <a:spcBef>
                <a:spcPts val="0"/>
              </a:spcBef>
              <a:spcAft>
                <a:spcPts val="1200"/>
              </a:spcAft>
              <a:buNone/>
            </a:pPr>
            <a:r>
              <a:rPr lang="fi" sz="1900">
                <a:solidFill>
                  <a:schemeClr val="dk1"/>
                </a:solidFill>
              </a:rPr>
              <a:t>Adele saapui lavalle. Hän otti mikrofonin käteensä. Seuraavana lauluna oli vuorossa Someone like you. Se oli massiivinen hitti 2010-luvun alussa. Singleä on myyty Britanniassa yli miljoona kappaletta. Adele esitti kappaleen MTV Music Awardseissa. Sen jälkeen kappale nousi myös Yhdysvaltain listaykköseksi.</a:t>
            </a:r>
            <a:endParaRPr sz="1900">
              <a:solidFill>
                <a:schemeClr val="dk1"/>
              </a:solidFill>
            </a:endParaRPr>
          </a:p>
        </p:txBody>
      </p:sp>
      <p:sp>
        <p:nvSpPr>
          <p:cNvPr id="109" name="Google Shape;109;p20"/>
          <p:cNvSpPr txBox="1"/>
          <p:nvPr/>
        </p:nvSpPr>
        <p:spPr>
          <a:xfrm>
            <a:off x="4619625" y="1225225"/>
            <a:ext cx="4212600" cy="36135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fi" sz="2000">
                <a:solidFill>
                  <a:schemeClr val="dk1"/>
                </a:solidFill>
                <a:latin typeface="Open Sans"/>
                <a:ea typeface="Open Sans"/>
                <a:cs typeface="Open Sans"/>
                <a:sym typeface="Open Sans"/>
              </a:rPr>
              <a:t>Adele saapui lavalla ja otti mikrofonin käteensä. Seuraavana lauluna oli vuorossa Someone like you, joka oli massiivinen hitti 2010-luvun alussa. Singleä on myyty Britanniassa yli miljoona kappaletta. Adele esitti kappaleen MTV Music Awardseissa, minkä jälkeen kappale nousi myös Yhdysvaltain listaykköseksi.</a:t>
            </a:r>
            <a:endParaRPr sz="2000">
              <a:solidFill>
                <a:schemeClr val="dk1"/>
              </a:solidFill>
              <a:latin typeface="Open Sans"/>
              <a:ea typeface="Open Sans"/>
              <a:cs typeface="Open Sans"/>
              <a:sym typeface="Open Sans"/>
            </a:endParaRPr>
          </a:p>
        </p:txBody>
      </p:sp>
      <p:sp>
        <p:nvSpPr>
          <p:cNvPr id="110" name="Google Shape;110;p20"/>
          <p:cNvSpPr txBox="1"/>
          <p:nvPr/>
        </p:nvSpPr>
        <p:spPr>
          <a:xfrm>
            <a:off x="2343700" y="3009625"/>
            <a:ext cx="3794100" cy="16353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t/>
            </a:r>
            <a:endParaRPr sz="1800"/>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4" name="Shape 114"/>
        <p:cNvGrpSpPr/>
        <p:nvPr/>
      </p:nvGrpSpPr>
      <p:grpSpPr>
        <a:xfrm>
          <a:off x="0" y="0"/>
          <a:ext cx="0" cy="0"/>
          <a:chOff x="0" y="0"/>
          <a:chExt cx="0" cy="0"/>
        </a:xfrm>
      </p:grpSpPr>
      <p:sp>
        <p:nvSpPr>
          <p:cNvPr id="115" name="Google Shape;115;p21"/>
          <p:cNvSpPr txBox="1"/>
          <p:nvPr>
            <p:ph type="title"/>
          </p:nvPr>
        </p:nvSpPr>
        <p:spPr>
          <a:xfrm>
            <a:off x="536800" y="2242100"/>
            <a:ext cx="7852200" cy="861000"/>
          </a:xfrm>
          <a:prstGeom prst="rect">
            <a:avLst/>
          </a:prstGeom>
        </p:spPr>
        <p:txBody>
          <a:bodyPr anchorCtr="0" anchor="ctr" bIns="91425" lIns="91425" spcFirstLastPara="1" rIns="91425" wrap="square" tIns="91425">
            <a:normAutofit fontScale="90000"/>
          </a:bodyPr>
          <a:lstStyle/>
          <a:p>
            <a:pPr indent="0" lvl="0" marL="0" rtl="0" algn="ctr">
              <a:spcBef>
                <a:spcPts val="0"/>
              </a:spcBef>
              <a:spcAft>
                <a:spcPts val="0"/>
              </a:spcAft>
              <a:buNone/>
            </a:pPr>
            <a:r>
              <a:rPr lang="fi"/>
              <a:t>Tehtävä 5 tekstin rakenne (katsotaan käsikirjasta rakenne)</a:t>
            </a:r>
            <a:endParaRPr/>
          </a:p>
        </p:txBody>
      </p:sp>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Slate">
  <a:themeElements>
    <a:clrScheme name="Slate">
      <a:dk1>
        <a:srgbClr val="FFFFFF"/>
      </a:dk1>
      <a:lt1>
        <a:srgbClr val="37474F"/>
      </a:lt1>
      <a:dk2>
        <a:srgbClr val="9E9E9E"/>
      </a:dk2>
      <a:lt2>
        <a:srgbClr val="E0E0E0"/>
      </a:lt2>
      <a:accent1>
        <a:srgbClr val="616161"/>
      </a:accent1>
      <a:accent2>
        <a:srgbClr val="78909C"/>
      </a:accent2>
      <a:accent3>
        <a:srgbClr val="CACACA"/>
      </a:accent3>
      <a:accent4>
        <a:srgbClr val="64FFDA"/>
      </a:accent4>
      <a:accent5>
        <a:srgbClr val="FFD966"/>
      </a:accent5>
      <a:accent6>
        <a:srgbClr val="F5F5F5"/>
      </a:accent6>
      <a:hlink>
        <a:srgbClr val="FFD966"/>
      </a:hlink>
      <a:folHlink>
        <a:srgbClr val="FFD966"/>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