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NvE1LE0i6GtdVVaqeBhKfLFB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017" y="1143000"/>
            <a:ext cx="6012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017" y="1143000"/>
            <a:ext cx="6012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/>
          <p:nvPr/>
        </p:nvSpPr>
        <p:spPr>
          <a:xfrm>
            <a:off x="384075" y="4503375"/>
            <a:ext cx="454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Forum Historia 6, Luku 14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3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3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7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7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7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8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28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A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14. Japani - nousevan auringon maa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"/>
              <a:t>Virittely: Tunnetko japanilaista kulttuuria?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6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628650" y="165675"/>
            <a:ext cx="78867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Japanilainen puutarha</a:t>
            </a:r>
            <a:endParaRPr/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450" y="933675"/>
            <a:ext cx="5361091" cy="382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150" y="107200"/>
            <a:ext cx="6621701" cy="44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Japanilainen puutarha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järvi tai lampi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saari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kiviä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vesiputous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joki tai puro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puut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kivinen silta saarelle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teehuone tai paviljonki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7881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Kivipuutarha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78810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Japanilaisessa kivipuutarhassa ei juurikaan ole kukkia.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Vesi on kuitenkin yleinen elementti esimerkiksi solisevana purona.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4045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Kendo-miekkailu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39951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 lnSpcReduction="20000"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Vanha japanilainen taistelumuoto, jossa välineenä ovat bambumiekat.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Alun perin samuraiden miekkailua ilman suojia.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3750" y="662700"/>
            <a:ext cx="4270198" cy="32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5019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Manga</a:t>
            </a: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523350" y="1398950"/>
            <a:ext cx="50193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Japanilainen sarjakuva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Mangan alkuperä ja tyyli ovat peräisin jo 1100-luvun piirrostarinoista.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Manga on saanut vaikutteita myös länsimaisesta sarjakuvasta.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Manga on hyvä esimerkki hybridisaatiosta.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Mangoja tehdään eri aihepiireistä ja eri-ikäisille.</a:t>
            </a:r>
            <a:endParaRPr/>
          </a:p>
        </p:txBody>
      </p:sp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2475" y="560750"/>
            <a:ext cx="3364750" cy="41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94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Sake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3834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Alun perin juhliin kuulunut japanilainen alkoholijuoma, joka valmistetaan käymisteitse riisistä.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Kuvassa saketynnyreitä.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975" y="418150"/>
            <a:ext cx="4450776" cy="43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438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Sumopaini</a:t>
            </a:r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34380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Ikivanha japanilainen painimuoto, jossa pyritään työntämään vastustaja pois painialueelta tai saamaan hänet koskettamaan lattiaa jollakin muulla ruumiinosalla kuin jalkapohjalla.</a:t>
            </a:r>
            <a:endParaRPr/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650" y="1179423"/>
            <a:ext cx="4601974" cy="337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943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Sushi ja sashimi</a:t>
            </a:r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body" idx="1"/>
          </p:nvPr>
        </p:nvSpPr>
        <p:spPr>
          <a:xfrm>
            <a:off x="628650" y="1197400"/>
            <a:ext cx="37692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Sushiksi kutsutaan ruokaa, jossa käytetään etikalla maustettua riisiä.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Sashimi on raakaa kalaa tai merenelävää.</a:t>
            </a:r>
            <a:endParaRPr/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126513"/>
            <a:ext cx="4336773" cy="289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821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Teeseremonia</a:t>
            </a:r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38211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Teen rituaalinomainen valmistaminen ja nauttiminen. Ihanteena harmonia, kunnioitus, tyyneys ja puhtaus.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Alun perin tapa oli muodikas samuraiden keskuudessa.</a:t>
            </a:r>
            <a:endParaRPr/>
          </a:p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9750" y="1268038"/>
            <a:ext cx="4520499" cy="300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Tunnetko japanilaista kulttuuria?</a:t>
            </a:r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628650" y="1398948"/>
            <a:ext cx="78867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fi" sz="2000">
                <a:solidFill>
                  <a:srgbClr val="000000"/>
                </a:solidFill>
              </a:rPr>
              <a:t>Selitä niin monta käsitettä kuin osaat.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798250" y="1988125"/>
            <a:ext cx="32157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anime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geisha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haiku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hanami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ikebana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japanilainen puutarha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kendo-miekkailu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4194625" y="1988125"/>
            <a:ext cx="48573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origami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sake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sumopaini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sushi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sashimi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fi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teeseremonia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FAD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i"/>
              <a:t>Opettajalle</a:t>
            </a: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6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4490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Anime</a:t>
            </a: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628650" y="1317875"/>
            <a:ext cx="4130700" cy="30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 lnSpcReduction="20000"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Japanilainen  piirrosanimaatio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Anime on syntynyt 1960-luvulla.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Monia alalajeja: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fi"/>
              <a:t>• pienille lapsille suunnattu kodomo (esim. Pokémon)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fi"/>
              <a:t>• pojille suunnattu shounen (esim. Dragon ball)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fi"/>
              <a:t>• tytöille suunnattu shoujo (esim. Sailor Moon)</a:t>
            </a:r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750" y="1317875"/>
            <a:ext cx="3930200" cy="212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Bonsai eli ruukussa kasvatettu kääpiöpuu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350" y="1111669"/>
            <a:ext cx="5357292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353950" y="273850"/>
            <a:ext cx="3351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Geisha</a:t>
            </a: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323825" y="1398950"/>
            <a:ext cx="3257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Koulutettu japanilainen tanssi- ja laulutaitoinen viihdyttäjä, joka esiintyy teehuoneilla</a:t>
            </a:r>
            <a:endParaRPr/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850" y="714150"/>
            <a:ext cx="5176852" cy="34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Haiku</a:t>
            </a:r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 fontScale="85000" lnSpcReduction="20000"/>
          </a:bodyPr>
          <a:lstStyle/>
          <a:p>
            <a:pPr marL="457200" lvl="0" indent="-35274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Haiku on perinteinen japanilainen runomuoto.</a:t>
            </a:r>
            <a:endParaRPr/>
          </a:p>
          <a:p>
            <a:pPr marL="457200" lvl="0" indent="-3527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Haikun pituus on kolme 5–7–5-tavuista riviä.</a:t>
            </a:r>
            <a:endParaRPr/>
          </a:p>
          <a:p>
            <a:pPr marL="457200" lvl="0" indent="-35274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/>
              <a:t>Haikussa tulisi olla jokin vuodenaikaa kuvaava ilmaus, kuten eläimiä, kasvoja, tapoja tai tilaisuutta ilmaiseva sana.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fi" i="1"/>
              <a:t>Kerran kauan sitten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fi" i="1"/>
              <a:t>tulin  astuneeksi 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fi" i="1"/>
              <a:t>etanan päälle.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fi"/>
              <a:t>(Onitsura)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294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Hanami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628650" y="1398950"/>
            <a:ext cx="32949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Hanami tarkoittaa kukkien katselua.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Kirsikankukkien ollessa kauneimmillaan japanilaiset menevät puistoihin ja pihoihin piknikille.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050" y="566600"/>
            <a:ext cx="4915651" cy="32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5734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fi"/>
              <a:t>Ikebana</a:t>
            </a:r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50646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Ikebana on kukkien asettelun taidetta.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Ikebana alkoi buddhalaisten munkkien temppeleihin valmistamista uhrikukka-asetelmista.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Seinän viereen sijoitettua asetelmaa katsotaan yhdestä suunnasta. Aurinko on symbolinen katsoja ikebanalle.</a:t>
            </a:r>
            <a:endParaRPr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i"/>
              <a:t>1860-luvulle saakka taitoa opetettiin vain miehille.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6363475" y="3674950"/>
            <a:ext cx="246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Kolmen oksan periaate: korkea oksa on taivaan symboli, matala oksa maan symboli ja keskikokoinen ihmisen symboli.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476" y="414000"/>
            <a:ext cx="2165474" cy="326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388</Words>
  <Application>Microsoft Office PowerPoint</Application>
  <PresentationFormat>Näytössä katseltava esitys (16:9)</PresentationFormat>
  <Paragraphs>87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Office-teema</vt:lpstr>
      <vt:lpstr>Simple Light</vt:lpstr>
      <vt:lpstr>14. Japani - nousevan auringon maa  Virittely: Tunnetko japanilaista kulttuuria?</vt:lpstr>
      <vt:lpstr>Tunnetko japanilaista kulttuuria?</vt:lpstr>
      <vt:lpstr>Opettajalle</vt:lpstr>
      <vt:lpstr>Anime</vt:lpstr>
      <vt:lpstr>Bonsai eli ruukussa kasvatettu kääpiöpuu</vt:lpstr>
      <vt:lpstr>Geisha</vt:lpstr>
      <vt:lpstr>Haiku</vt:lpstr>
      <vt:lpstr>Hanami</vt:lpstr>
      <vt:lpstr>Ikebana</vt:lpstr>
      <vt:lpstr>Japanilainen puutarha</vt:lpstr>
      <vt:lpstr>PowerPoint-esitys</vt:lpstr>
      <vt:lpstr>Japanilainen puutarha</vt:lpstr>
      <vt:lpstr>Kivipuutarha</vt:lpstr>
      <vt:lpstr>Kendo-miekkailu</vt:lpstr>
      <vt:lpstr>Manga</vt:lpstr>
      <vt:lpstr>Sake</vt:lpstr>
      <vt:lpstr>Sumopaini</vt:lpstr>
      <vt:lpstr>Sushi ja sashimi</vt:lpstr>
      <vt:lpstr>Teeseremonia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Japani - nousevan auringon maa  Virittely: Tunnetko japanilaista kulttuuria?</dc:title>
  <dc:creator>Kaartinen Minna</dc:creator>
  <cp:lastModifiedBy>Kaartinen Minna</cp:lastModifiedBy>
  <cp:revision>1</cp:revision>
  <dcterms:modified xsi:type="dcterms:W3CDTF">2024-03-19T17:47:05Z</dcterms:modified>
</cp:coreProperties>
</file>