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1" r:id="rId4"/>
    <p:sldId id="259" r:id="rId5"/>
    <p:sldId id="264" r:id="rId6"/>
    <p:sldId id="263" r:id="rId7"/>
    <p:sldId id="260" r:id="rId8"/>
    <p:sldId id="262" r:id="rId9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0C491-B47A-4CCB-B165-7409DD29A835}" v="8" dt="2022-04-08T10:24:07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B46EF7-9FAA-4076-91E5-82B1DBB7B4B1}" type="datetime1">
              <a:rPr lang="fi-FI" smtClean="0"/>
              <a:t>8.1.2023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7DAAA8-7CDE-4579-B0B3-D69FC0EDB35F}" type="datetime1">
              <a:rPr lang="fi-FI" smtClean="0"/>
              <a:t>8.1.2023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Muokkaa tekstin perustyylejä napsauttamalla</a:t>
            </a:r>
            <a:endParaRPr lang="en-US"/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Suorakulmi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Suorakulmi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Suorakulmi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uora yhdysviiva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525C14C-32AC-4474-A426-CAA068386EA6}" type="datetime1">
              <a:rPr lang="fi-FI" smtClean="0"/>
              <a:t>8.1.2023</a:t>
            </a:fld>
            <a:endParaRPr lang="en-US" dirty="0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B4113D-3402-4654-A4B8-B80062F3F150}" type="datetime1">
              <a:rPr lang="fi-FI" smtClean="0"/>
              <a:t>8.1.2023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708E3F-763B-4352-8631-E68BAB4D2966}" type="datetime1">
              <a:rPr lang="fi-FI" smtClean="0"/>
              <a:t>8.1.2023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3678D5-1E69-47F7-8A50-C4ACACDDA695}" type="datetime1">
              <a:rPr lang="fi-FI" smtClean="0"/>
              <a:t>8.1.2023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Suorakulmi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Suorakulmi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Suorakulmi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8A98951-26C8-4BDC-B0DB-8A0B8B5ACE9A}" type="datetime1">
              <a:rPr lang="fi-FI" smtClean="0"/>
              <a:t>8.1.2023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F3643E-C9AC-497B-AF33-E65281A45714}" type="datetime1">
              <a:rPr lang="fi-FI" smtClean="0"/>
              <a:t>8.1.2023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418A5C-C3AD-4419-8C14-77EB9D17207C}" type="datetime1">
              <a:rPr lang="fi-FI" smtClean="0"/>
              <a:t>8.1.2023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EB6239-C649-4DB2-B029-68B030EB3BF3}" type="datetime1">
              <a:rPr lang="fi-FI" smtClean="0"/>
              <a:t>8.1.2023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4789A5-DC44-4986-95C6-F9F68215A6AC}" type="datetime1">
              <a:rPr lang="fi-FI" smtClean="0"/>
              <a:t>8.1.2023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8047D6CF-C87E-4BC4-BE29-4A145BFE9851}" type="datetime1">
              <a:rPr lang="fi-FI" smtClean="0"/>
              <a:t>8.1.2023</a:t>
            </a:fld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6BCF9FB-63B8-49F0-849D-25066B742F11}" type="datetime1">
              <a:rPr lang="fi-FI" smtClean="0"/>
              <a:t>8.1.2023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uorakulmi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Suorakulmi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Suorakulmi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"/>
              <a:t>Muokkaa otsikon perustyyliä napsauttamalla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964D7C4-78CD-4C9A-ADF3-BF7F58286BB1}" type="datetime1">
              <a:rPr lang="fi-FI" smtClean="0"/>
              <a:t>8.1.2023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ede.fi/artikkeli/jutut/artikkelit/idiomeja_ihan_sikan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ssa on kangasta, pöytä, punaista, peitetty&#10;&#10;Automaattisesti luotu kuvau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Suorakulmi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Suorakulmi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fi-FI" sz="4400" dirty="0">
                <a:solidFill>
                  <a:schemeClr val="tx1"/>
                </a:solidFill>
              </a:rPr>
              <a:t>K</a:t>
            </a:r>
            <a:r>
              <a:rPr lang="fi" sz="4400" dirty="0">
                <a:solidFill>
                  <a:schemeClr val="tx1"/>
                </a:solidFill>
              </a:rPr>
              <a:t>ielen ilmiöitä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fi" dirty="0">
                <a:solidFill>
                  <a:schemeClr val="tx1"/>
                </a:solidFill>
              </a:rPr>
              <a:t>2022/PAJ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ssa on kangasta, pöytä, punaista, peitetty&#10;&#10;Automaattisesti luotu kuvaus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Suorakulmi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Suorakulmi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5586756"/>
          </a:xfrm>
        </p:spPr>
        <p:txBody>
          <a:bodyPr rtlCol="0">
            <a:normAutofit/>
          </a:bodyPr>
          <a:lstStyle/>
          <a:p>
            <a:r>
              <a:rPr lang="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Kuvallisuus</a:t>
            </a:r>
            <a:br>
              <a:rPr lang="f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”Sisko räjähtää, jos myöhästyn.”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>
                <a:solidFill>
                  <a:schemeClr val="tx1">
                    <a:lumMod val="75000"/>
                    <a:lumOff val="25000"/>
                  </a:schemeClr>
                </a:solidFill>
              </a:rPr>
              <a:t>Pesäpallossa haavoitutaan.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Konkreettisesta abstraktiksi 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äsittää, ymmärtää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olla pulassa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Runoudessa erityisesti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Elämän meri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”Olen polkuni päässä - -.”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-FI" sz="1200" dirty="0">
                <a:hlinkClick r:id="rId3"/>
              </a:rPr>
              <a:t>Idiomeja ihan sikana | Tiede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ssa on kangasta, pöytä, punaista, peitetty&#10;&#10;Automaattisesti luotu kuvaus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Suorakulmi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Suorakulmi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3"/>
            <a:ext cx="7016508" cy="5558182"/>
          </a:xfrm>
        </p:spPr>
        <p:txBody>
          <a:bodyPr rtlCol="0">
            <a:normAutofit/>
          </a:bodyPr>
          <a:lstStyle/>
          <a:p>
            <a:pPr rtl="0"/>
            <a:r>
              <a:rPr lang="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Puhutun kielen ja kirjakielen ero</a:t>
            </a:r>
            <a:br>
              <a:rPr lang="f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No, niin ku silleen se oli - -. ~ Se oli - -.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jätkä ~ poika, mies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 mennään. ~ Me menemme.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ihan onnessaan ~ hyvin onnellisena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inullekkin ~ minullekin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hernekkeitto, Anna´ ´olla! ~hernekeitto, Anna olla!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8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ssa on kangasta, pöytä, punaista, peitetty&#10;&#10;Automaattisesti luotu kuvaus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Suorakulmi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Suorakulmi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4586631"/>
          </a:xfrm>
        </p:spPr>
        <p:txBody>
          <a:bodyPr rtlCol="0">
            <a:normAutofit fontScale="90000"/>
          </a:bodyPr>
          <a:lstStyle/>
          <a:p>
            <a:r>
              <a:rPr lang="fi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Homonymia</a:t>
            </a:r>
            <a:br>
              <a:rPr lang="f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teille</a:t>
            </a:r>
            <a:br>
              <a:rPr lang="fi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Tulen teille.</a:t>
            </a:r>
            <a:br>
              <a:rPr lang="fi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Teille oli syntynyt lätäköitä.</a:t>
            </a:r>
            <a:br>
              <a:rPr lang="fi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”Myö syyvään paljon kalloo.”</a:t>
            </a:r>
            <a:br>
              <a:rPr lang="fi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kuusi</a:t>
            </a:r>
            <a:br>
              <a:rPr lang="fi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Kuusi palaa.</a:t>
            </a:r>
            <a:br>
              <a:rPr lang="fi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Klaus Laalon kirja ”Säkeistä patoihin”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Sisällön paikkamerkki 4">
            <a:extLst>
              <a:ext uri="{FF2B5EF4-FFF2-40B4-BE49-F238E27FC236}">
                <a16:creationId xmlns:a16="http://schemas.microsoft.com/office/drawing/2014/main" id="{08957B0A-53CF-4539-B9FE-2C3CB01AC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75297" y="734831"/>
            <a:ext cx="1363636" cy="22010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9FD2D16-2BB7-44C2-9C21-3408FE936F2C}"/>
              </a:ext>
            </a:extLst>
          </p:cNvPr>
          <p:cNvSpPr txBox="1"/>
          <p:nvPr/>
        </p:nvSpPr>
        <p:spPr>
          <a:xfrm>
            <a:off x="4876800" y="5128565"/>
            <a:ext cx="6191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säkki ~ säe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pata ~ pato</a:t>
            </a:r>
            <a:endParaRPr lang="fi-FI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430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F250EA-CE8F-44D3-B413-8D824069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8879" y="4663440"/>
            <a:ext cx="3108960" cy="1371600"/>
          </a:xfrm>
        </p:spPr>
        <p:txBody>
          <a:bodyPr>
            <a:normAutofit/>
          </a:bodyPr>
          <a:lstStyle/>
          <a:p>
            <a:r>
              <a:rPr lang="fi-FI" sz="1800" b="1" dirty="0"/>
              <a:t>Florin </a:t>
            </a:r>
            <a:r>
              <a:rPr lang="fi-FI" sz="1800" b="1" dirty="0" err="1"/>
              <a:t>Dimulescu</a:t>
            </a:r>
            <a:endParaRPr lang="fi-FI" sz="1800" b="1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4D486EE-6CCC-4F31-9BEF-1CD18C361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8378" y="359242"/>
            <a:ext cx="3803621" cy="613951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22FF8D-F3E1-4841-89B9-C2A4FF17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678D5-1E69-47F7-8A50-C4ACACDDA695}" type="datetime1">
              <a:rPr lang="fi-FI" smtClean="0"/>
              <a:t>8.1.2023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0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ssa on kangasta, pöytä, punaista, peitetty&#10;&#10;Automaattisesti luotu kuvaus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Suorakulmi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Suorakulmi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4958106"/>
          </a:xfrm>
        </p:spPr>
        <p:txBody>
          <a:bodyPr rtlCol="0">
            <a:normAutofit/>
          </a:bodyPr>
          <a:lstStyle/>
          <a:p>
            <a:pPr rtl="0"/>
            <a:r>
              <a:rPr lang="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Kieli säilyttää mennyttä</a:t>
            </a:r>
            <a:br>
              <a:rPr lang="f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Putositko kärryiltä?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akapajuinen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Marjamiehet menivät mustikkaan.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Nimistö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Lappala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Vänskä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5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ssa on kangasta, pöytä, punaista, peitetty&#10;&#10;Automaattisesti luotu kuvaus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755" y="0"/>
            <a:ext cx="12191979" cy="6857990"/>
          </a:xfrm>
          <a:prstGeom prst="rect">
            <a:avLst/>
          </a:prstGeom>
        </p:spPr>
      </p:pic>
      <p:sp>
        <p:nvSpPr>
          <p:cNvPr id="29" name="Suorakulmi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Suorakulmi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3"/>
            <a:ext cx="6718433" cy="4453281"/>
          </a:xfrm>
        </p:spPr>
        <p:txBody>
          <a:bodyPr rtlCol="0">
            <a:normAutofit fontScale="90000"/>
          </a:bodyPr>
          <a:lstStyle/>
          <a:p>
            <a:pPr rtl="0"/>
            <a:r>
              <a:rPr lang="fi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Lainaaminen</a:t>
            </a:r>
            <a:br>
              <a:rPr lang="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Noin puolet lainasanoja</a:t>
            </a:r>
            <a:br>
              <a:rPr lang="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kahvi, cappuccino, latte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bisnes &lt; engl. business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koulu &lt; ruots. skola &lt; kreikan skole</a:t>
            </a: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kiisseli &lt; ven. gisel</a:t>
            </a:r>
            <a:br>
              <a:rPr lang="f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57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ssa on kangasta, pöytä, punaista, peitetty&#10;&#10;Automaattisesti luotu kuvaus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Suorakulmi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Suorakulmi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Murteet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0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52_TF56410444" id="{675667E8-4F91-425F-91CB-F4277F6258F6}" vid="{64E83926-0827-417F-9F5B-EAA7F6CAA93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{58390425-5E0B-47F5-BA51-5EE134F16E1E}tf56410444_win32</Template>
  <TotalTime>66</TotalTime>
  <Words>244</Words>
  <Application>Microsoft Office PowerPoint</Application>
  <PresentationFormat>Laajakuva</PresentationFormat>
  <Paragraphs>11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Avenir Next LT Pro</vt:lpstr>
      <vt:lpstr>Avenir Next LT Pro Light</vt:lpstr>
      <vt:lpstr>Calibri</vt:lpstr>
      <vt:lpstr>Garamond</vt:lpstr>
      <vt:lpstr>SavonVTI</vt:lpstr>
      <vt:lpstr>Kielen ilmiöitä</vt:lpstr>
      <vt:lpstr>Kuvallisuus  ”Sisko räjähtää, jos myöhästyn.”  Pesäpallossa haavoitutaan.  Konkreettisesta abstraktiksi   käsittää, ymmärtää  olla pulassa  Runoudessa erityisesti  Elämän meri  ”Olen polkuni päässä - -.”  Idiomeja ihan sikana | Tiede</vt:lpstr>
      <vt:lpstr>Puhutun kielen ja kirjakielen ero  No, niin ku silleen se oli - -. ~ Se oli - -.  jätkä ~ poika, mies  Me mennään. ~ Me menemme.  ihan onnessaan ~ hyvin onnellisena  minullekkin ~ minullekin  hernekkeitto, Anna´ ´olla! ~hernekeitto, Anna olla! </vt:lpstr>
      <vt:lpstr>Homonymia   teille  Tulen teille.  Teille oli syntynyt lätäköitä.  ”Myö syyvään paljon kalloo.”  kuusi  Kuusi palaa.  Klaus Laalon kirja ”Säkeistä patoihin”</vt:lpstr>
      <vt:lpstr>Florin Dimulescu</vt:lpstr>
      <vt:lpstr>Kieli säilyttää mennyttä   Putositko kärryiltä? Takapajuinen Marjamiehet menivät mustikkaan.  Nimistö  Lappala  Vänskä </vt:lpstr>
      <vt:lpstr>Lainaaminen  Noin puolet lainasanoja  kahvi, cappuccino, latte  bisnes &lt; engl. business  koulu &lt; ruots. skola &lt; kreikan skole  kiisseli &lt; ven. gisel </vt:lpstr>
      <vt:lpstr>Murteet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Kielen ilmiöitä</dc:title>
  <dc:creator>Pajarinen Jaana</dc:creator>
  <cp:lastModifiedBy>Pajarinen Jaana</cp:lastModifiedBy>
  <cp:revision>8</cp:revision>
  <dcterms:created xsi:type="dcterms:W3CDTF">2022-04-08T09:24:49Z</dcterms:created>
  <dcterms:modified xsi:type="dcterms:W3CDTF">2023-01-08T21:11:52Z</dcterms:modified>
</cp:coreProperties>
</file>