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26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8250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817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307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19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48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9891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56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5784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89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824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29883-01EE-459C-B181-924798B3C583}" type="datetimeFigureOut">
              <a:rPr lang="fi-FI" smtClean="0"/>
              <a:t>19.1.2023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09A19-615D-4CE7-9484-D1F36CBCC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22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90204" y="66647"/>
            <a:ext cx="10565476" cy="748000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Mekaanisen energian säilymislaki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99258" y="1014153"/>
            <a:ext cx="11795760" cy="5677592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Jos systeemiin vaikuttaa vain konservatiivisia voimia, (eli esim. painovoima) , niin sen mekaaninen energia säilyy (eli on vakio).</a:t>
            </a:r>
          </a:p>
          <a:p>
            <a:pPr algn="l"/>
            <a:r>
              <a:rPr lang="fi-FI" sz="3600" dirty="0" err="1" smtClean="0"/>
              <a:t>E</a:t>
            </a:r>
            <a:r>
              <a:rPr lang="fi-FI" sz="3600" baseline="-25000" dirty="0" err="1" smtClean="0"/>
              <a:t>p</a:t>
            </a:r>
            <a:r>
              <a:rPr lang="fi-FI" sz="3600" dirty="0" smtClean="0"/>
              <a:t> + E</a:t>
            </a:r>
            <a:r>
              <a:rPr lang="fi-FI" sz="3600" baseline="-25000" dirty="0" smtClean="0"/>
              <a:t>k</a:t>
            </a:r>
            <a:r>
              <a:rPr lang="fi-FI" sz="3600" dirty="0" smtClean="0"/>
              <a:t> = vakio</a:t>
            </a:r>
          </a:p>
          <a:p>
            <a:pPr algn="l"/>
            <a:r>
              <a:rPr lang="fi-FI" sz="3600" dirty="0" err="1" smtClean="0"/>
              <a:t>E</a:t>
            </a:r>
            <a:r>
              <a:rPr lang="fi-FI" sz="3600" baseline="-25000" dirty="0" err="1" smtClean="0"/>
              <a:t>p,a</a:t>
            </a:r>
            <a:r>
              <a:rPr lang="fi-FI" sz="3600" dirty="0" smtClean="0"/>
              <a:t> + </a:t>
            </a:r>
            <a:r>
              <a:rPr lang="fi-FI" sz="3600" dirty="0" err="1" smtClean="0"/>
              <a:t>E</a:t>
            </a:r>
            <a:r>
              <a:rPr lang="fi-FI" sz="3600" baseline="-25000" dirty="0" err="1" smtClean="0"/>
              <a:t>k,a</a:t>
            </a:r>
            <a:r>
              <a:rPr lang="fi-FI" sz="3600" dirty="0" smtClean="0"/>
              <a:t> = </a:t>
            </a:r>
            <a:r>
              <a:rPr lang="fi-FI" sz="3600" dirty="0" err="1" smtClean="0"/>
              <a:t>E</a:t>
            </a:r>
            <a:r>
              <a:rPr lang="fi-FI" sz="3600" baseline="-25000" dirty="0" err="1" smtClean="0"/>
              <a:t>p,l</a:t>
            </a:r>
            <a:r>
              <a:rPr lang="fi-FI" sz="3600" dirty="0" smtClean="0"/>
              <a:t> + </a:t>
            </a:r>
            <a:r>
              <a:rPr lang="fi-FI" sz="3600" dirty="0" err="1" smtClean="0"/>
              <a:t>E</a:t>
            </a:r>
            <a:r>
              <a:rPr lang="fi-FI" sz="3600" baseline="-25000" dirty="0" err="1" smtClean="0"/>
              <a:t>k,l</a:t>
            </a:r>
            <a:r>
              <a:rPr lang="fi-FI" sz="3600" dirty="0" smtClean="0"/>
              <a:t> </a:t>
            </a:r>
            <a:r>
              <a:rPr lang="fi-FI" sz="3600" dirty="0"/>
              <a:t> </a:t>
            </a:r>
            <a:r>
              <a:rPr lang="fi-FI" sz="3600" dirty="0" smtClean="0"/>
              <a:t>  eli</a:t>
            </a:r>
          </a:p>
          <a:p>
            <a:pPr algn="l"/>
            <a:endParaRPr lang="fi-FI" sz="3600" dirty="0"/>
          </a:p>
          <a:p>
            <a:pPr algn="l"/>
            <a:endParaRPr lang="fi-FI" sz="3600" dirty="0" smtClean="0"/>
          </a:p>
          <a:p>
            <a:pPr algn="l"/>
            <a:r>
              <a:rPr lang="fi-FI" sz="3600" dirty="0" smtClean="0"/>
              <a:t>(Ks. t.10-15b) s.111)</a:t>
            </a:r>
          </a:p>
          <a:p>
            <a:pPr algn="l"/>
            <a:endParaRPr lang="fi-FI" sz="3600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" y="4088562"/>
            <a:ext cx="4890840" cy="774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74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90204" y="66647"/>
            <a:ext cx="10565476" cy="74800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99258" y="1014153"/>
            <a:ext cx="11795760" cy="5677592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Esim. kappaleen liikkuessa ilmassa, mekaaninen energia säilyy, jos ilmanvastusvoima on hyvin pieni (nopeus pieni)…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" y="2362286"/>
            <a:ext cx="856297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92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90204" y="66647"/>
            <a:ext cx="10565476" cy="748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Mekaniikan energiaperiaate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90945" y="748146"/>
            <a:ext cx="11795760" cy="5677592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Jos kappaleeseen vaikuttaa myös ei-konservatiivisia voimia (esim. kitka ja ilmanvastus) muuttuu mekaanisen energian määrä.</a:t>
            </a:r>
          </a:p>
          <a:p>
            <a:pPr algn="l"/>
            <a:endParaRPr lang="fi-FI" sz="3600" dirty="0"/>
          </a:p>
          <a:p>
            <a:pPr algn="l"/>
            <a:endParaRPr lang="fi-FI" sz="3600" dirty="0" smtClean="0"/>
          </a:p>
          <a:p>
            <a:pPr algn="l"/>
            <a:r>
              <a:rPr lang="fi-FI" sz="3600" dirty="0" smtClean="0"/>
              <a:t>Liikevastusvoiman tekemä työ W&lt;0</a:t>
            </a:r>
          </a:p>
          <a:p>
            <a:pPr algn="l"/>
            <a:r>
              <a:rPr lang="fi-FI" sz="3600" dirty="0" smtClean="0"/>
              <a:t>Liikkeen suuntaisen voiman tekemä työ W&gt;0</a:t>
            </a:r>
          </a:p>
          <a:p>
            <a:pPr algn="l"/>
            <a:r>
              <a:rPr lang="fi-FI" sz="3600" dirty="0" smtClean="0"/>
              <a:t>Kaikissa tapauksissa kuitenkin kokonaisenergia säilyy. Liikevastusvoimat muuttavat mekaanista energiaa systeemin sisäenergiaksi ( = lämpöä ).</a:t>
            </a: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714" y="2427317"/>
            <a:ext cx="4869081" cy="95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68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90204" y="66647"/>
            <a:ext cx="10565476" cy="9960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284" y="246610"/>
            <a:ext cx="8458200" cy="289560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90204" y="1338349"/>
            <a:ext cx="11504814" cy="5353396"/>
          </a:xfrm>
        </p:spPr>
        <p:txBody>
          <a:bodyPr>
            <a:normAutofit/>
          </a:bodyPr>
          <a:lstStyle/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2862" y="3383627"/>
            <a:ext cx="8382000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98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112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Mekaanisen energian säilymislaki</vt:lpstr>
      <vt:lpstr>PowerPoint-esitys</vt:lpstr>
      <vt:lpstr>Mekaniikan energiaperiaate</vt:lpstr>
      <vt:lpstr>PowerPoint-esitys</vt:lpstr>
    </vt:vector>
  </TitlesOfParts>
  <Company>Keuruun kaupunki / Sivistystoimi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Mekaanisen energian säilymislaki</dc:title>
  <dc:creator>Mäkeläinen Markku</dc:creator>
  <cp:lastModifiedBy>Mäkeläinen Markku</cp:lastModifiedBy>
  <cp:revision>4</cp:revision>
  <dcterms:created xsi:type="dcterms:W3CDTF">2023-01-19T12:27:29Z</dcterms:created>
  <dcterms:modified xsi:type="dcterms:W3CDTF">2023-01-19T12:52:57Z</dcterms:modified>
</cp:coreProperties>
</file>