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7"/>
  </p:notesMasterIdLst>
  <p:sldIdLst>
    <p:sldId id="256" r:id="rId3"/>
    <p:sldId id="314" r:id="rId4"/>
    <p:sldId id="306" r:id="rId5"/>
    <p:sldId id="315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41" autoAdjust="0"/>
  </p:normalViewPr>
  <p:slideViewPr>
    <p:cSldViewPr snapToGrid="0" snapToObjects="1">
      <p:cViewPr>
        <p:scale>
          <a:sx n="76" d="100"/>
          <a:sy n="76" d="100"/>
        </p:scale>
        <p:origin x="-1998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1FBB5-0A7F-48FF-8AB2-6DB7444211DC}" type="datetimeFigureOut">
              <a:rPr lang="fi-FI" smtClean="0"/>
              <a:t>26.12.2017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A9DDF-EF30-4A51-B39C-44E5554DA6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433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Kirjoita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PÄÄotsikko</a:t>
            </a:r>
            <a:r>
              <a:rPr lang="en-US" dirty="0" smtClean="0"/>
              <a:t> </a:t>
            </a:r>
            <a:r>
              <a:rPr lang="en-US" dirty="0" err="1" smtClean="0"/>
              <a:t>tähän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388069"/>
            <a:ext cx="7772400" cy="125073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Tarvittaessa</a:t>
            </a:r>
            <a:r>
              <a:rPr lang="en-US" dirty="0" smtClean="0"/>
              <a:t> </a:t>
            </a:r>
            <a:r>
              <a:rPr lang="en-US" dirty="0" err="1" smtClean="0"/>
              <a:t>kirjoita</a:t>
            </a:r>
            <a:r>
              <a:rPr lang="en-US" dirty="0" smtClean="0"/>
              <a:t> </a:t>
            </a:r>
            <a:r>
              <a:rPr lang="en-US" dirty="0" err="1" smtClean="0"/>
              <a:t>alaotsikko</a:t>
            </a:r>
            <a:r>
              <a:rPr lang="en-US" dirty="0" smtClean="0"/>
              <a:t> tai </a:t>
            </a:r>
            <a:r>
              <a:rPr lang="en-US" dirty="0" err="1" smtClean="0"/>
              <a:t>lisäinformaatiota</a:t>
            </a:r>
            <a:r>
              <a:rPr lang="en-US" dirty="0" smtClean="0"/>
              <a:t> </a:t>
            </a:r>
            <a:r>
              <a:rPr lang="en-US" dirty="0" err="1" smtClean="0"/>
              <a:t>tähän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00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Tähän</a:t>
            </a:r>
            <a:r>
              <a:rPr lang="en-US" dirty="0" smtClean="0"/>
              <a:t> </a:t>
            </a:r>
            <a:r>
              <a:rPr lang="en-US" dirty="0" err="1" smtClean="0"/>
              <a:t>otsikko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1445172"/>
            <a:ext cx="8229600" cy="5036208"/>
          </a:xfrm>
        </p:spPr>
        <p:txBody>
          <a:bodyPr vert="eaVert"/>
          <a:lstStyle/>
          <a:p>
            <a:pPr lvl="0"/>
            <a:r>
              <a:rPr lang="fi-FI" dirty="0" smtClean="0"/>
              <a:t>Sisältö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0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755010"/>
            <a:ext cx="2057400" cy="5673818"/>
          </a:xfrm>
        </p:spPr>
        <p:txBody>
          <a:bodyPr vert="eaVert"/>
          <a:lstStyle>
            <a:lvl1pPr>
              <a:defRPr baseline="0"/>
            </a:lvl1pPr>
          </a:lstStyle>
          <a:p>
            <a:r>
              <a:rPr lang="en-US" dirty="0" err="1" smtClean="0"/>
              <a:t>Tähän</a:t>
            </a:r>
            <a:r>
              <a:rPr lang="en-US" dirty="0" smtClean="0"/>
              <a:t> </a:t>
            </a:r>
            <a:r>
              <a:rPr lang="en-US" dirty="0" err="1" smtClean="0"/>
              <a:t>otsikko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755010"/>
            <a:ext cx="6019800" cy="5673818"/>
          </a:xfrm>
        </p:spPr>
        <p:txBody>
          <a:bodyPr vert="eaVert"/>
          <a:lstStyle/>
          <a:p>
            <a:pPr lvl="0"/>
            <a:r>
              <a:rPr lang="fi-FI" dirty="0" smtClean="0"/>
              <a:t>Sisältö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247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50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53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06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62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84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68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25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48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Otsikko</a:t>
            </a:r>
            <a:r>
              <a:rPr lang="en-US" dirty="0" smtClean="0"/>
              <a:t> </a:t>
            </a:r>
            <a:r>
              <a:rPr lang="en-US" dirty="0" err="1" smtClean="0"/>
              <a:t>tähän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i-FI" dirty="0" smtClean="0"/>
              <a:t>Sisältö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363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62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94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4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3047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err="1" smtClean="0"/>
              <a:t>Väliotsikko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tähän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506462"/>
            <a:ext cx="7772400" cy="701929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Tarvittaessa lisätietoja, esim. luvun pääotsikko </a:t>
            </a:r>
          </a:p>
          <a:p>
            <a:pPr lvl="0"/>
            <a:r>
              <a:rPr lang="fi-FI" dirty="0" smtClean="0"/>
              <a:t>materiaalien jäsentelyn selkeyttämiseksi </a:t>
            </a:r>
          </a:p>
        </p:txBody>
      </p:sp>
    </p:spTree>
    <p:extLst>
      <p:ext uri="{BB962C8B-B14F-4D97-AF65-F5344CB8AC3E}">
        <p14:creationId xmlns:p14="http://schemas.microsoft.com/office/powerpoint/2010/main" val="201004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 smtClean="0"/>
              <a:t>Otsikko tähän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819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Sisältö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819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Sisältö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71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Otsikko</a:t>
            </a:r>
            <a:r>
              <a:rPr lang="en-US" dirty="0" smtClean="0"/>
              <a:t> </a:t>
            </a:r>
            <a:r>
              <a:rPr lang="en-US" dirty="0" err="1" smtClean="0"/>
              <a:t>tähän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Alaotsikko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42802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Sisältö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Alaotsikko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42802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Sisältö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 smtClean="0"/>
              <a:t>vertailun</a:t>
            </a:r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21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Otsikko</a:t>
            </a:r>
            <a:r>
              <a:rPr lang="en-US" dirty="0" smtClean="0"/>
              <a:t> </a:t>
            </a:r>
            <a:r>
              <a:rPr lang="en-US" dirty="0" err="1" smtClean="0"/>
              <a:t>tähän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E6C4C1-052E-2A40-B8A7-BDEF40BDA614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43D773-6B8F-7449-97E8-F6CB76014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17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E6C4C1-052E-2A40-B8A7-BDEF40BDA614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43D773-6B8F-7449-97E8-F6CB76014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6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8069"/>
            <a:ext cx="3008313" cy="65689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 smtClean="0"/>
              <a:t>Alaotsikko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578069"/>
            <a:ext cx="5111750" cy="55480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 smtClean="0"/>
              <a:t>Sisältöä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322552"/>
            <a:ext cx="3008313" cy="48036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Sisältöä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E6C4C1-052E-2A40-B8A7-BDEF40BDA614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43D773-6B8F-7449-97E8-F6CB76014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8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993290"/>
            <a:ext cx="5486400" cy="419538"/>
          </a:xfrm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en-US" dirty="0" err="1" smtClean="0"/>
              <a:t>Kuvan</a:t>
            </a:r>
            <a:r>
              <a:rPr lang="en-US" dirty="0" smtClean="0"/>
              <a:t> </a:t>
            </a:r>
            <a:r>
              <a:rPr lang="en-US" dirty="0" err="1" smtClean="0"/>
              <a:t>otsikko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204466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Kuvaslide</a:t>
            </a:r>
            <a:r>
              <a:rPr lang="en-US" dirty="0" smtClean="0"/>
              <a:t>: </a:t>
            </a:r>
            <a:r>
              <a:rPr lang="en-US" dirty="0" err="1" smtClean="0"/>
              <a:t>raahaa</a:t>
            </a:r>
            <a:r>
              <a:rPr lang="en-US" dirty="0" smtClean="0"/>
              <a:t> </a:t>
            </a:r>
            <a:r>
              <a:rPr lang="en-US" dirty="0" err="1" smtClean="0"/>
              <a:t>kuva</a:t>
            </a:r>
            <a:r>
              <a:rPr lang="en-US" dirty="0" smtClean="0"/>
              <a:t> </a:t>
            </a:r>
            <a:r>
              <a:rPr lang="en-US" dirty="0" err="1" smtClean="0"/>
              <a:t>tähän</a:t>
            </a:r>
            <a:r>
              <a:rPr lang="en-US" dirty="0" smtClean="0"/>
              <a:t> </a:t>
            </a:r>
            <a:r>
              <a:rPr lang="en-US" dirty="0" err="1" smtClean="0"/>
              <a:t>ruutuun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561725"/>
            <a:ext cx="5486400" cy="9397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Lisätietoja</a:t>
            </a:r>
          </a:p>
        </p:txBody>
      </p:sp>
    </p:spTree>
    <p:extLst>
      <p:ext uri="{BB962C8B-B14F-4D97-AF65-F5344CB8AC3E}">
        <p14:creationId xmlns:p14="http://schemas.microsoft.com/office/powerpoint/2010/main" val="2289394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753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Kirjoita</a:t>
            </a:r>
            <a:r>
              <a:rPr lang="en-US" dirty="0" smtClean="0"/>
              <a:t> </a:t>
            </a:r>
            <a:r>
              <a:rPr lang="en-US" dirty="0" err="1" smtClean="0"/>
              <a:t>otsikko</a:t>
            </a:r>
            <a:r>
              <a:rPr lang="en-US" dirty="0" smtClean="0"/>
              <a:t> </a:t>
            </a:r>
            <a:r>
              <a:rPr lang="en-US" dirty="0" err="1" smtClean="0"/>
              <a:t>tähän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6346"/>
            <a:ext cx="8229600" cy="5115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Sisältö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Kuudes taso</a:t>
            </a:r>
          </a:p>
          <a:p>
            <a:pPr lvl="6"/>
            <a:r>
              <a:rPr lang="fi-FI" dirty="0" smtClean="0"/>
              <a:t>Seitsemäs taso</a:t>
            </a:r>
            <a:endParaRPr lang="en-US" dirty="0" smtClean="0"/>
          </a:p>
          <a:p>
            <a:pPr lvl="7"/>
            <a:r>
              <a:rPr lang="en-US" dirty="0" err="1" smtClean="0"/>
              <a:t>Kahdeksas</a:t>
            </a:r>
            <a:r>
              <a:rPr lang="en-US" dirty="0" smtClean="0"/>
              <a:t> </a:t>
            </a:r>
            <a:r>
              <a:rPr lang="en-US" dirty="0" err="1" smtClean="0"/>
              <a:t>taso</a:t>
            </a:r>
            <a:endParaRPr lang="en-US" dirty="0" smtClean="0"/>
          </a:p>
          <a:p>
            <a:pPr lvl="7"/>
            <a:r>
              <a:rPr lang="en-US" dirty="0" err="1" smtClean="0"/>
              <a:t>Kahdeksas</a:t>
            </a:r>
            <a:r>
              <a:rPr lang="en-US" dirty="0" smtClean="0"/>
              <a:t> </a:t>
            </a:r>
            <a:r>
              <a:rPr lang="en-US" dirty="0" err="1" smtClean="0"/>
              <a:t>toisen</a:t>
            </a:r>
            <a:r>
              <a:rPr lang="en-US" dirty="0" smtClean="0"/>
              <a:t> </a:t>
            </a:r>
            <a:r>
              <a:rPr lang="en-US" dirty="0" err="1" smtClean="0"/>
              <a:t>kerran</a:t>
            </a:r>
            <a:endParaRPr lang="en-US" dirty="0" smtClean="0"/>
          </a:p>
          <a:p>
            <a:pPr lvl="7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708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 baseline="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Arial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8pPr>
      <a:lvl9pPr marL="3657600" indent="0" algn="l" defTabSz="457200" rtl="0" eaLnBrk="1" latinLnBrk="0" hangingPunct="1">
        <a:spcBef>
          <a:spcPct val="20000"/>
        </a:spcBef>
        <a:buFont typeface="Arial"/>
        <a:buNone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A75C4-CD47-F640-B909-B9B2DCAAA965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7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038" y="2130425"/>
            <a:ext cx="7932107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10</a:t>
            </a:r>
            <a:r>
              <a:rPr lang="en-US" dirty="0" smtClean="0"/>
              <a:t>. </a:t>
            </a:r>
            <a:r>
              <a:rPr lang="en-US" dirty="0" err="1" smtClean="0"/>
              <a:t>linnut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0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619" y="588001"/>
            <a:ext cx="8201801" cy="75324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Lintujen</a:t>
            </a:r>
            <a:r>
              <a:rPr lang="en-US" dirty="0" smtClean="0"/>
              <a:t> </a:t>
            </a:r>
            <a:r>
              <a:rPr lang="en-US" dirty="0" err="1" smtClean="0"/>
              <a:t>piirteitä</a:t>
            </a:r>
            <a:endParaRPr lang="en-US" dirty="0"/>
          </a:p>
        </p:txBody>
      </p:sp>
      <p:graphicFrame>
        <p:nvGraphicFramePr>
          <p:cNvPr id="6" name="Taulukk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953246"/>
              </p:ext>
            </p:extLst>
          </p:nvPr>
        </p:nvGraphicFramePr>
        <p:xfrm>
          <a:off x="601249" y="1453976"/>
          <a:ext cx="8229600" cy="3017520"/>
        </p:xfrm>
        <a:graphic>
          <a:graphicData uri="http://schemas.openxmlformats.org/drawingml/2006/table">
            <a:tbl>
              <a:tblPr/>
              <a:tblGrid>
                <a:gridCol w="4121063"/>
                <a:gridCol w="4108537"/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fi-FI" sz="2400" dirty="0" smtClean="0">
                          <a:effectLst/>
                          <a:latin typeface="+mj-lt"/>
                        </a:rPr>
                        <a:t>Siivet</a:t>
                      </a:r>
                      <a:endParaRPr lang="fi-FI" sz="2400" dirty="0">
                        <a:effectLst/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2400" dirty="0" smtClean="0">
                          <a:effectLst/>
                          <a:latin typeface="+mj-lt"/>
                        </a:rPr>
                        <a:t>Ontot, kevyet luut</a:t>
                      </a:r>
                      <a:endParaRPr lang="fi-FI" sz="2400" dirty="0">
                        <a:effectLst/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fi-FI" sz="2400" dirty="0" smtClean="0">
                          <a:effectLst/>
                          <a:latin typeface="+mj-lt"/>
                        </a:rPr>
                        <a:t>Sulat, höyhenet</a:t>
                      </a:r>
                      <a:endParaRPr lang="fi-FI" sz="2400" dirty="0">
                        <a:effectLst/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2400" dirty="0">
                          <a:effectLst/>
                          <a:latin typeface="+mj-lt"/>
                        </a:rPr>
                        <a:t>Kehittynyt näköaisti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fi-FI" sz="2400" dirty="0" smtClean="0">
                          <a:effectLst/>
                          <a:latin typeface="+mj-lt"/>
                        </a:rPr>
                        <a:t>Kalkkikuorinen muna</a:t>
                      </a:r>
                      <a:endParaRPr lang="fi-FI" sz="2400" dirty="0">
                        <a:effectLst/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2400" dirty="0" smtClean="0">
                          <a:effectLst/>
                          <a:latin typeface="+mj-lt"/>
                        </a:rPr>
                        <a:t>Hyvä hengitys-</a:t>
                      </a:r>
                      <a:r>
                        <a:rPr lang="fi-FI" sz="2400" baseline="0" dirty="0" smtClean="0">
                          <a:effectLst/>
                          <a:latin typeface="+mj-lt"/>
                        </a:rPr>
                        <a:t> ja </a:t>
                      </a:r>
                      <a:r>
                        <a:rPr lang="fi-FI" sz="2400" dirty="0" smtClean="0">
                          <a:effectLst/>
                          <a:latin typeface="+mj-lt"/>
                        </a:rPr>
                        <a:t>verenkiertoelimistö</a:t>
                      </a:r>
                      <a:endParaRPr lang="fi-FI" sz="2400" dirty="0">
                        <a:effectLst/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fi-FI" sz="2400">
                          <a:effectLst/>
                          <a:latin typeface="+mj-lt"/>
                        </a:rPr>
                        <a:t>Sisäinen hedelmöitys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Tasalämpöinen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endParaRPr lang="fi-FI" sz="2400" dirty="0">
                        <a:effectLst/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2400" dirty="0" smtClean="0">
                          <a:effectLst/>
                          <a:latin typeface="+mj-lt"/>
                        </a:rPr>
                        <a:t>Hyvä lihasten hallinta (kehittyneet pikkuaivot) </a:t>
                      </a:r>
                      <a:endParaRPr lang="fi-FI" sz="2400" dirty="0">
                        <a:effectLst/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F2"/>
                    </a:solidFill>
                  </a:tcPr>
                </a:tc>
              </a:tr>
            </a:tbl>
          </a:graphicData>
        </a:graphic>
      </p:graphicFrame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4303"/>
            <a:ext cx="9144000" cy="222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5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15" y="708417"/>
            <a:ext cx="4997885" cy="75324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Lintujen</a:t>
            </a:r>
            <a:r>
              <a:rPr lang="en-US" dirty="0" smtClean="0"/>
              <a:t> </a:t>
            </a:r>
            <a:r>
              <a:rPr lang="en-US" dirty="0" err="1" smtClean="0"/>
              <a:t>lisääntyminen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15" y="2089696"/>
            <a:ext cx="3463447" cy="290818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Monilla</a:t>
            </a:r>
            <a:r>
              <a:rPr lang="en-US" dirty="0" smtClean="0"/>
              <a:t> </a:t>
            </a:r>
            <a:r>
              <a:rPr lang="en-US" dirty="0" err="1" smtClean="0"/>
              <a:t>koirailla</a:t>
            </a:r>
            <a:r>
              <a:rPr lang="en-US" dirty="0" smtClean="0"/>
              <a:t> </a:t>
            </a:r>
            <a:r>
              <a:rPr lang="en-US" dirty="0" err="1" smtClean="0"/>
              <a:t>korea</a:t>
            </a:r>
            <a:r>
              <a:rPr lang="en-US" dirty="0" smtClean="0"/>
              <a:t> </a:t>
            </a:r>
            <a:r>
              <a:rPr lang="en-US" dirty="0" err="1" smtClean="0"/>
              <a:t>soidinasu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Laulu</a:t>
            </a:r>
            <a:r>
              <a:rPr lang="en-US" dirty="0" smtClean="0"/>
              <a:t> ja/tai </a:t>
            </a:r>
            <a:r>
              <a:rPr lang="en-US" dirty="0" err="1" smtClean="0"/>
              <a:t>soidinliikkeet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Sisäinen</a:t>
            </a:r>
            <a:r>
              <a:rPr lang="en-US" dirty="0" smtClean="0"/>
              <a:t> </a:t>
            </a:r>
            <a:r>
              <a:rPr lang="en-US" dirty="0" err="1" smtClean="0"/>
              <a:t>hedelmöitys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446" y="3915790"/>
            <a:ext cx="3071226" cy="274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446" y="616705"/>
            <a:ext cx="3071226" cy="317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11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15" y="708417"/>
            <a:ext cx="4997885" cy="75324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Muna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15" y="2089696"/>
            <a:ext cx="3463447" cy="2908189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Muna</a:t>
            </a:r>
            <a:r>
              <a:rPr lang="en-US" dirty="0" smtClean="0"/>
              <a:t> </a:t>
            </a:r>
            <a:r>
              <a:rPr lang="en-US" dirty="0" err="1" smtClean="0"/>
              <a:t>kehittyy</a:t>
            </a:r>
            <a:r>
              <a:rPr lang="en-US" dirty="0" smtClean="0"/>
              <a:t> </a:t>
            </a:r>
            <a:r>
              <a:rPr lang="en-US" dirty="0" err="1" smtClean="0"/>
              <a:t>naaraan</a:t>
            </a:r>
            <a:r>
              <a:rPr lang="en-US" dirty="0" smtClean="0"/>
              <a:t> </a:t>
            </a:r>
            <a:r>
              <a:rPr lang="en-US" dirty="0" err="1" smtClean="0"/>
              <a:t>elimistössä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Munaa</a:t>
            </a:r>
            <a:r>
              <a:rPr lang="en-US" dirty="0" smtClean="0"/>
              <a:t> </a:t>
            </a:r>
            <a:r>
              <a:rPr lang="en-US" dirty="0" err="1" smtClean="0"/>
              <a:t>haudotaan</a:t>
            </a:r>
            <a:r>
              <a:rPr lang="en-US" dirty="0" smtClean="0"/>
              <a:t> → </a:t>
            </a:r>
            <a:r>
              <a:rPr lang="en-US" dirty="0" err="1" smtClean="0"/>
              <a:t>poikanen</a:t>
            </a:r>
            <a:r>
              <a:rPr lang="en-US" dirty="0" smtClean="0"/>
              <a:t> </a:t>
            </a:r>
            <a:r>
              <a:rPr lang="en-US" dirty="0" err="1" smtClean="0"/>
              <a:t>kehittyy</a:t>
            </a:r>
            <a:r>
              <a:rPr lang="en-US" dirty="0" smtClean="0"/>
              <a:t> ja </a:t>
            </a:r>
            <a:r>
              <a:rPr lang="en-US" dirty="0" err="1" smtClean="0"/>
              <a:t>lopulta</a:t>
            </a:r>
            <a:r>
              <a:rPr lang="en-US" dirty="0" smtClean="0"/>
              <a:t> </a:t>
            </a:r>
            <a:r>
              <a:rPr lang="en-US" dirty="0" err="1" smtClean="0"/>
              <a:t>kuoriutuu</a:t>
            </a:r>
            <a:r>
              <a:rPr lang="en-US" dirty="0" smtClean="0"/>
              <a:t>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087" y="1102289"/>
            <a:ext cx="3783301" cy="4796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430" y="4231422"/>
            <a:ext cx="1804597" cy="2122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10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-oppi-pp-master-v1.0.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e-oppi-pp-master-v1.0.</Template>
  <TotalTime>13845</TotalTime>
  <Words>59</Words>
  <Application>Microsoft Office PowerPoint</Application>
  <PresentationFormat>Näytössä katseltava diaesitys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4</vt:i4>
      </vt:variant>
    </vt:vector>
  </HeadingPairs>
  <TitlesOfParts>
    <vt:vector size="6" baseType="lpstr">
      <vt:lpstr>e-oppi-pp-master-v1.0.</vt:lpstr>
      <vt:lpstr>Custom Design</vt:lpstr>
      <vt:lpstr>10. linnut</vt:lpstr>
      <vt:lpstr>Lintujen piirteitä</vt:lpstr>
      <vt:lpstr>Lintujen lisääntyminen</vt:lpstr>
      <vt:lpstr>Muna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Käyttäjä</dc:creator>
  <cp:lastModifiedBy>Käyttäjä</cp:lastModifiedBy>
  <cp:revision>81</cp:revision>
  <dcterms:created xsi:type="dcterms:W3CDTF">2015-08-22T03:55:40Z</dcterms:created>
  <dcterms:modified xsi:type="dcterms:W3CDTF">2017-12-27T05:11:17Z</dcterms:modified>
</cp:coreProperties>
</file>