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5"/>
  </p:notes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85"/>
    <p:restoredTop sz="94312"/>
  </p:normalViewPr>
  <p:slideViewPr>
    <p:cSldViewPr>
      <p:cViewPr varScale="1">
        <p:scale>
          <a:sx n="116" d="100"/>
          <a:sy n="116" d="100"/>
        </p:scale>
        <p:origin x="164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18523B7-72F2-D25E-AF36-CA0663FD1BA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124634C-858F-C073-CAFE-83EFE2B87A3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3752A402-04B1-5E5F-F390-60F291DFC441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7CC1F6EF-821C-945A-AF54-B9731B0C852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D4F71445-A1C9-C329-4660-24164CA39D1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1D2AB1F6-7397-C88B-4725-38132A7C1E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BC9C7D12-5749-154F-AEA9-B30E51B065E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1CA66915-14BA-96C8-F33C-FF3C8B99C6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B37E025-3307-8141-B320-9443677A46DB}" type="slidenum">
              <a:rPr lang="fi-FI" altLang="fi-FI" sz="1200" b="0" smtClean="0"/>
              <a:pPr/>
              <a:t>1</a:t>
            </a:fld>
            <a:endParaRPr lang="fi-FI" altLang="fi-FI" sz="1200" b="0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8131D8C0-8D87-38C7-9C37-8D74EFECB3D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36680DF-4813-B3BC-B8CD-85E140FE5F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70250551-D2D5-CA34-06BE-42CFBB93DB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0135AB4-29ED-974D-AB20-730DDDD5E358}" type="slidenum">
              <a:rPr lang="fi-FI" altLang="fi-FI" sz="1200" b="0" smtClean="0"/>
              <a:pPr/>
              <a:t>2</a:t>
            </a:fld>
            <a:endParaRPr lang="fi-FI" altLang="fi-FI" sz="1200" b="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995CC00D-2DF2-450D-C172-56A1861CF3A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6734846-AC5D-473F-9410-C508855520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>
            <a:extLst>
              <a:ext uri="{FF2B5EF4-FFF2-40B4-BE49-F238E27FC236}">
                <a16:creationId xmlns:a16="http://schemas.microsoft.com/office/drawing/2014/main" id="{A007026A-39EC-1840-19C9-F85B4ABE8F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20F2C17-3064-8342-BE66-F6117761E815}" type="slidenum">
              <a:rPr lang="fi-FI" altLang="fi-FI" sz="1200" b="0" smtClean="0"/>
              <a:pPr/>
              <a:t>3</a:t>
            </a:fld>
            <a:endParaRPr lang="fi-FI" altLang="fi-FI" sz="1200" b="0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8A9A0EE6-8F15-EF65-1E9D-67447D28EBCE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BBD939B-154E-A11B-65FC-FF8C9A01D5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1D7C4DF6-097D-5529-9D84-BFFFE8CB82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E9EF105-3D94-6685-9D79-AF394E6E2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2F89D71-92C2-B3F9-4BD9-BE2ADC29E1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8D160-FF90-574A-87D0-3DFFEF99EEBE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36623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83FFFD-6A9C-BAB1-8A9C-F606CA4328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A9BF99-3E58-85FD-B864-0A0BD2B0DE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5EC4A7-A478-096C-D32D-3DD251DF0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6C101-4E00-5841-BE60-CFA69357DAFB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4006010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i-FI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D13B3C-DCD2-268F-F2FC-72919A3323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33B084-350F-A558-EF72-7FC4FD5F05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0A5E8E-F1FB-65B9-E922-DC092B51D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88DDD-2BEF-534A-8CE6-533BEC285C9D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627064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27D8DD-18FD-27F4-84D8-CE9E648DA2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E7F256-2D20-200C-FD4F-CA45FE6D4F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44CD45-2BB4-65FC-F3CB-FCCF724688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4D3A0-6338-DB4A-8558-AADD50119F29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753157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E90DFF-C977-3785-881F-C2613C923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5368C2-675B-7C61-B03F-A723075905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27F631-36D7-933F-D20B-8F8022693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BB712-7C2C-B04A-8993-35C4338E3EE1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589472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DDC1B0-791F-3DC7-99B4-0FB274CC5C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A95CDE-D589-028C-A705-36EAFB11FD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D07EEA-49E8-1512-6DBB-F7B9A2C88E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510EE-7D64-244D-9D0D-6D8F99ED549D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41389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87C85D5-A406-D200-6F70-700961269A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C3AC21E-ACC2-AC49-AC7D-678B37DFF1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9D2E296-5A86-0BE4-A141-22DECB3403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C5AB3-93A9-6943-8D3A-69BB27ADDF07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147695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E045E58-07D9-768B-7A2B-CC2CA89FF0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1FE5294-0470-2194-75C9-B8F89E79E7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BA9F40B-50F8-E02A-BA4E-DFC8F5A3FA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63C43-902C-F344-BA76-2934CB4D6D5F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99279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D34013C-0307-3750-AFF1-1324DB718D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9E1424F-7A06-C494-FF49-29FC6F5AB5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8B6366E-045A-898B-6ACF-E05A286CF9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FC562-F0DC-E14C-9570-34421CCFC02F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876849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244A92-87DB-DF54-8AC3-38937E0DE4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5E9A83-7AA0-F1AB-835D-E30A2DFBFB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B217F8-F321-8469-B9A3-8A02C6A415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DBEC0-24C1-DA46-9A72-0C451E7C93D1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523683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AF529F-8878-B619-48DA-285C40CF10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E1A4C9-7F03-7A77-A751-2EA2F16430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1D7CF7-9FAF-2F1F-D0F2-D0DC97D714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DF597-B9EF-DB45-A8B0-E987AC49367E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78440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D5B45AC-067C-E63D-6ABD-3C2A0B6D70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3DA6FF5-5AA4-0C02-A796-E24E8C9C06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/>
              <a:t>Click to edit Master text styles</a:t>
            </a:r>
          </a:p>
          <a:p>
            <a:pPr lvl="1"/>
            <a:r>
              <a:rPr lang="en-US" altLang="fi-FI"/>
              <a:t>Second level</a:t>
            </a:r>
          </a:p>
          <a:p>
            <a:pPr lvl="2"/>
            <a:r>
              <a:rPr lang="en-US" altLang="fi-FI"/>
              <a:t>Third level</a:t>
            </a:r>
          </a:p>
          <a:p>
            <a:pPr lvl="3"/>
            <a:r>
              <a:rPr lang="en-US" altLang="fi-FI"/>
              <a:t>Fourth level</a:t>
            </a:r>
          </a:p>
          <a:p>
            <a:pPr lvl="4"/>
            <a:r>
              <a:rPr lang="en-US" altLang="fi-FI"/>
              <a:t>Fifth level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51E4332B-2F23-9828-8551-C47BB84402C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3497D40E-9013-C99F-7E91-B6D0D3EEC9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F6AAC7A0-7023-3750-9299-1E1E2CC91B4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a typeface="Osaka" pitchFamily="6" charset="-128"/>
              </a:defRPr>
            </a:lvl1pPr>
          </a:lstStyle>
          <a:p>
            <a:pPr>
              <a:defRPr/>
            </a:pPr>
            <a:fld id="{881AD8F4-BB9E-344C-929F-AE14337F077E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acked.com/pictofacts-441-21-subtle-ways-that-movies-tv-shows-trick-your-brain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47D349E3-BA2C-2B47-75E0-3F05F16BC5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5288" y="2276475"/>
            <a:ext cx="8424862" cy="1152525"/>
          </a:xfrm>
        </p:spPr>
        <p:txBody>
          <a:bodyPr/>
          <a:lstStyle/>
          <a:p>
            <a:pPr eaLnBrk="1" hangingPunct="1"/>
            <a:r>
              <a:rPr lang="fi-FI" altLang="fi-FI">
                <a:solidFill>
                  <a:schemeClr val="accent1"/>
                </a:solidFill>
                <a:latin typeface="Century Gothic" panose="020B0502020202020204" pitchFamily="34" charset="0"/>
              </a:rPr>
              <a:t>Animaatio StopMotion 2022</a:t>
            </a:r>
            <a:br>
              <a:rPr lang="fi-FI" altLang="fi-FI"/>
            </a:br>
            <a:r>
              <a:rPr lang="fi-FI" altLang="fi-FI"/>
              <a:t> </a:t>
            </a:r>
            <a:endParaRPr lang="fi-FI" altLang="fi-FI" sz="2000"/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C1B59699-9608-CAB5-1FF2-EC4FF3BB2A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9512" y="4005064"/>
            <a:ext cx="8812088" cy="1774825"/>
          </a:xfrm>
        </p:spPr>
        <p:txBody>
          <a:bodyPr/>
          <a:lstStyle/>
          <a:p>
            <a:pPr eaLnBrk="1" hangingPunct="1"/>
            <a:r>
              <a:rPr lang="fi-FI" altLang="fi-FI" b="1" dirty="0">
                <a:solidFill>
                  <a:srgbClr val="3F7D43"/>
                </a:solidFill>
              </a:rPr>
              <a:t>Kokeellinen elokuva </a:t>
            </a:r>
            <a:r>
              <a:rPr lang="fi-FI" altLang="fi-FI" b="1" dirty="0" err="1">
                <a:solidFill>
                  <a:srgbClr val="3F7D43"/>
                </a:solidFill>
              </a:rPr>
              <a:t>KiMO</a:t>
            </a:r>
            <a:endParaRPr lang="fi-FI" altLang="fi-FI" b="1" dirty="0">
              <a:solidFill>
                <a:srgbClr val="3F7D43"/>
              </a:solidFill>
            </a:endParaRPr>
          </a:p>
          <a:p>
            <a:pPr eaLnBrk="1" hangingPunct="1"/>
            <a:endParaRPr lang="fi-FI" altLang="fi-FI" dirty="0"/>
          </a:p>
          <a:p>
            <a:pPr eaLnBrk="1" hangingPunct="1"/>
            <a:r>
              <a:rPr lang="fi-FI" altLang="fi-FI" sz="1800" dirty="0"/>
              <a:t>     OKL Jyväskylän yliopisto</a:t>
            </a:r>
          </a:p>
          <a:p>
            <a:pPr eaLnBrk="1" hangingPunct="1"/>
            <a:endParaRPr lang="fi-FI" altLang="fi-FI" dirty="0"/>
          </a:p>
        </p:txBody>
      </p:sp>
      <p:sp>
        <p:nvSpPr>
          <p:cNvPr id="14339" name="Rectangle 4">
            <a:extLst>
              <a:ext uri="{FF2B5EF4-FFF2-40B4-BE49-F238E27FC236}">
                <a16:creationId xmlns:a16="http://schemas.microsoft.com/office/drawing/2014/main" id="{B9F13CB0-D961-0FF5-3A64-3FC5C61BF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58738"/>
            <a:ext cx="383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fi-FI" sz="2400" b="0">
              <a:ea typeface="ＭＳ Ｐゴシック" panose="020B0600070205080204" pitchFamily="34" charset="-128"/>
            </a:endParaRPr>
          </a:p>
        </p:txBody>
      </p:sp>
      <p:sp>
        <p:nvSpPr>
          <p:cNvPr id="14340" name="Rectangle 5">
            <a:extLst>
              <a:ext uri="{FF2B5EF4-FFF2-40B4-BE49-F238E27FC236}">
                <a16:creationId xmlns:a16="http://schemas.microsoft.com/office/drawing/2014/main" id="{623B097A-5421-ACF6-A551-4E565C629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863" y="0"/>
            <a:ext cx="2979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fi-FI" sz="2400" b="0">
              <a:ea typeface="ＭＳ Ｐゴシック" panose="020B0600070205080204" pitchFamily="34" charset="-128"/>
            </a:endParaRPr>
          </a:p>
        </p:txBody>
      </p:sp>
      <p:sp>
        <p:nvSpPr>
          <p:cNvPr id="14341" name="Rectangle 6">
            <a:extLst>
              <a:ext uri="{FF2B5EF4-FFF2-40B4-BE49-F238E27FC236}">
                <a16:creationId xmlns:a16="http://schemas.microsoft.com/office/drawing/2014/main" id="{9EED01CA-D7FB-3369-F011-EFC9F7542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188913"/>
            <a:ext cx="20156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400" b="0" dirty="0">
                <a:ea typeface="ＭＳ Ｐゴシック" panose="020B0600070205080204" pitchFamily="34" charset="-128"/>
              </a:rPr>
              <a:t>                   Antti Lokka </a:t>
            </a:r>
          </a:p>
        </p:txBody>
      </p:sp>
      <p:sp>
        <p:nvSpPr>
          <p:cNvPr id="14342" name="Rectangle 10">
            <a:extLst>
              <a:ext uri="{FF2B5EF4-FFF2-40B4-BE49-F238E27FC236}">
                <a16:creationId xmlns:a16="http://schemas.microsoft.com/office/drawing/2014/main" id="{437B5016-3E11-1A2F-9526-17107DB60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4613" y="32988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fi-FI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CB56F520-6D84-60F5-7EC6-74F34A5B5F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187450"/>
          </a:xfrm>
        </p:spPr>
        <p:txBody>
          <a:bodyPr/>
          <a:lstStyle/>
          <a:p>
            <a:pPr eaLnBrk="1" hangingPunct="1">
              <a:defRPr/>
            </a:pPr>
            <a:r>
              <a:rPr lang="fi-FI" sz="2800" b="1" dirty="0">
                <a:solidFill>
                  <a:schemeClr val="accent6">
                    <a:lumMod val="75000"/>
                  </a:schemeClr>
                </a:solidFill>
                <a:latin typeface="Century Gothic"/>
                <a:cs typeface="Century Gothic"/>
              </a:rPr>
              <a:t>IDEA JA OHJEET</a:t>
            </a:r>
            <a:endParaRPr lang="fi-FI" b="1" dirty="0">
              <a:solidFill>
                <a:schemeClr val="accent6">
                  <a:lumMod val="75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E8CCDBBB-C4E4-0242-1507-8AEA009C3C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125538"/>
            <a:ext cx="8305800" cy="4970462"/>
          </a:xfrm>
        </p:spPr>
        <p:txBody>
          <a:bodyPr/>
          <a:lstStyle/>
          <a:p>
            <a:pPr eaLnBrk="1" hangingPunct="1"/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iPad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: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iMotion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,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iMovie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  ja Green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Screen</a:t>
            </a:r>
            <a:endParaRPr lang="fi-FI" altLang="fi-FI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/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äänen tuottamiseen muutkin laitteet</a:t>
            </a:r>
          </a:p>
          <a:p>
            <a:pPr eaLnBrk="1" hangingPunct="1"/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paljon, paljon otoksia…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max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. 12 sekuntia ( teksteineen )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kierrätysmater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..</a:t>
            </a:r>
          </a:p>
          <a:p>
            <a:pPr eaLnBrk="1" hangingPunct="1"/>
            <a:endParaRPr lang="fi-FI" altLang="fi-FI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/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tarvittaessa voit lisätä tehosteita</a:t>
            </a:r>
          </a:p>
          <a:p>
            <a:pPr eaLnBrk="1" hangingPunct="1"/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alku- ja lopputekstit &amp; tekijätiedot</a:t>
            </a:r>
          </a:p>
          <a:p>
            <a:pPr eaLnBrk="1" hangingPunct="1"/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ensin IDEA, sitten synopsis</a:t>
            </a:r>
            <a:r>
              <a:rPr lang="mr-IN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…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ja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kuvakäsis</a:t>
            </a:r>
            <a:endParaRPr lang="fi-FI" altLang="fi-FI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  <p:sp>
        <p:nvSpPr>
          <p:cNvPr id="16387" name="Rectangle 4">
            <a:extLst>
              <a:ext uri="{FF2B5EF4-FFF2-40B4-BE49-F238E27FC236}">
                <a16:creationId xmlns:a16="http://schemas.microsoft.com/office/drawing/2014/main" id="{62EC2D76-A046-3DEC-6E02-881F71EF2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8600" y="201613"/>
            <a:ext cx="15176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400" b="0">
                <a:ea typeface="ＭＳ Ｐゴシック" panose="020B0600070205080204" pitchFamily="34" charset="-128"/>
              </a:rPr>
              <a:t>Antti Lokka 2022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C4149BD8-B22B-495A-0592-75475734E1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57200"/>
          </a:xfrm>
        </p:spPr>
        <p:txBody>
          <a:bodyPr/>
          <a:lstStyle/>
          <a:p>
            <a:pPr eaLnBrk="1" hangingPunct="1"/>
            <a:r>
              <a:rPr lang="fi-FI" altLang="fi-FI" sz="3200" b="1" dirty="0">
                <a:solidFill>
                  <a:srgbClr val="800000"/>
                </a:solidFill>
                <a:latin typeface="Century Gothic" panose="020B0502020202020204" pitchFamily="34" charset="0"/>
              </a:rPr>
              <a:t>TAVOITTEET JA ARVIOINTI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16E6088F-80C2-5E26-9BB7-B0659911960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68413"/>
            <a:ext cx="3962400" cy="48275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2-4 hengen työryhmä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liikkuvan kuvan                </a:t>
            </a:r>
            <a:r>
              <a:rPr lang="fi-FI" altLang="en-US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”</a:t>
            </a: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 kielioppi </a:t>
            </a:r>
            <a:r>
              <a:rPr lang="fi-FI" altLang="en-US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”</a:t>
            </a: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 </a:t>
            </a:r>
            <a:r>
              <a:rPr lang="fi-FI" altLang="fi-FI" sz="2400" dirty="0" err="1">
                <a:solidFill>
                  <a:srgbClr val="356838"/>
                </a:solidFill>
                <a:latin typeface="Century Gothic" panose="020B0502020202020204" pitchFamily="34" charset="0"/>
              </a:rPr>
              <a:t>esim</a:t>
            </a: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i-FI" altLang="fi-FI" sz="1000" dirty="0" err="1">
                <a:solidFill>
                  <a:srgbClr val="00206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fi-FI" altLang="fi-FI" sz="1000" dirty="0">
                <a:solidFill>
                  <a:srgbClr val="00206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</a:t>
            </a:r>
            <a:r>
              <a:rPr lang="fi-FI" altLang="fi-FI" sz="1000" dirty="0" err="1">
                <a:solidFill>
                  <a:srgbClr val="00206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www.cracked.com</a:t>
            </a:r>
            <a:r>
              <a:rPr lang="fi-FI" altLang="fi-FI" sz="1000" dirty="0">
                <a:solidFill>
                  <a:srgbClr val="00206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/pictofacts-441-21-subtle-ways-that-movies-tv-shows-trick-your-brain</a:t>
            </a:r>
            <a:r>
              <a:rPr lang="fi-FI" altLang="fi-FI" sz="2400" dirty="0">
                <a:solidFill>
                  <a:srgbClr val="00206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fi-FI" altLang="fi-FI" sz="2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altLang="fi-FI" sz="2400" dirty="0">
              <a:solidFill>
                <a:srgbClr val="356838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kuvaukset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kuvan &amp; äänen editointi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alku- ja lopputekstit ja tekijätiedot </a:t>
            </a:r>
          </a:p>
          <a:p>
            <a:pPr eaLnBrk="1" hangingPunct="1">
              <a:lnSpc>
                <a:spcPct val="90000"/>
              </a:lnSpc>
              <a:defRPr/>
            </a:pPr>
            <a:endParaRPr lang="fi-FI" altLang="fi-FI" sz="2400" dirty="0">
              <a:solidFill>
                <a:srgbClr val="356838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lanseeraus </a:t>
            </a:r>
            <a:r>
              <a:rPr lang="fi-FI" altLang="fi-FI" sz="2400" dirty="0" err="1">
                <a:solidFill>
                  <a:srgbClr val="356838"/>
                </a:solidFill>
                <a:latin typeface="Century Gothic" panose="020B0502020202020204" pitchFamily="34" charset="0"/>
              </a:rPr>
              <a:t>peda.net</a:t>
            </a:r>
            <a:endParaRPr lang="fi-FI" altLang="fi-FI" sz="2400" dirty="0">
              <a:solidFill>
                <a:srgbClr val="356838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altLang="fi-FI" sz="2400" dirty="0"/>
          </a:p>
        </p:txBody>
      </p:sp>
      <p:sp>
        <p:nvSpPr>
          <p:cNvPr id="18435" name="Rectangle 4">
            <a:extLst>
              <a:ext uri="{FF2B5EF4-FFF2-40B4-BE49-F238E27FC236}">
                <a16:creationId xmlns:a16="http://schemas.microsoft.com/office/drawing/2014/main" id="{DB431BA1-3AB9-723C-F8CE-BBD25B9BFBD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427538" y="1066800"/>
            <a:ext cx="4335462" cy="531495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fi-FI" altLang="fi-FI" sz="21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i-FI" altLang="fi-FI" sz="2400" dirty="0">
                <a:solidFill>
                  <a:schemeClr val="accent1"/>
                </a:solidFill>
                <a:latin typeface="Century Gothic" panose="020B0502020202020204" pitchFamily="34" charset="0"/>
              </a:rPr>
              <a:t>katso muiden elokuvat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sz="2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i-FI" altLang="fi-FI" sz="2400" dirty="0">
                <a:solidFill>
                  <a:schemeClr val="accent1"/>
                </a:solidFill>
                <a:latin typeface="Century Gothic" panose="020B0502020202020204" pitchFamily="34" charset="0"/>
              </a:rPr>
              <a:t>kommentoi kolmea filmiä</a:t>
            </a:r>
          </a:p>
          <a:p>
            <a:pPr eaLnBrk="1" hangingPunct="1">
              <a:lnSpc>
                <a:spcPct val="90000"/>
              </a:lnSpc>
            </a:pPr>
            <a:endParaRPr lang="fi-FI" altLang="fi-FI" sz="2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 dirty="0">
                <a:solidFill>
                  <a:schemeClr val="accent1"/>
                </a:solidFill>
                <a:latin typeface="Century Gothic" panose="020B0502020202020204" pitchFamily="34" charset="0"/>
              </a:rPr>
              <a:t>    - KYSYMYKSET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 dirty="0">
                <a:solidFill>
                  <a:schemeClr val="accent1"/>
                </a:solidFill>
                <a:latin typeface="Century Gothic" panose="020B0502020202020204" pitchFamily="34" charset="0"/>
              </a:rPr>
              <a:t>    - AIKATAULU</a:t>
            </a:r>
            <a:endParaRPr lang="fi-FI" altLang="fi-FI" sz="21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buFontTx/>
              <a:buNone/>
            </a:pPr>
            <a:endParaRPr lang="fi-FI" altLang="fi-FI" sz="21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buFontTx/>
              <a:buNone/>
            </a:pPr>
            <a:r>
              <a:rPr lang="fi-FI" altLang="fi-FI" sz="3600" dirty="0">
                <a:solidFill>
                  <a:schemeClr val="accent1"/>
                </a:solidFill>
                <a:latin typeface="Century Gothic" panose="020B0502020202020204" pitchFamily="34" charset="0"/>
              </a:rPr>
              <a:t>    </a:t>
            </a:r>
          </a:p>
          <a:p>
            <a:pPr eaLnBrk="1" hangingPunct="1">
              <a:buFontTx/>
              <a:buNone/>
            </a:pPr>
            <a:r>
              <a:rPr lang="fi-FI" altLang="fi-FI" sz="3200" dirty="0">
                <a:solidFill>
                  <a:schemeClr val="accent1"/>
                </a:solidFill>
                <a:latin typeface="Century Gothic" panose="020B0502020202020204" pitchFamily="34" charset="0"/>
              </a:rPr>
              <a:t>ONNEA KUVAUKSIIN!</a:t>
            </a:r>
          </a:p>
        </p:txBody>
      </p:sp>
      <p:sp>
        <p:nvSpPr>
          <p:cNvPr id="18436" name="Rectangle 5">
            <a:extLst>
              <a:ext uri="{FF2B5EF4-FFF2-40B4-BE49-F238E27FC236}">
                <a16:creationId xmlns:a16="http://schemas.microsoft.com/office/drawing/2014/main" id="{3AF6B30B-B476-9E80-B3C5-A57337FC9A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7838" y="82550"/>
            <a:ext cx="15176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400" b="0">
                <a:ea typeface="ＭＳ Ｐゴシック" panose="020B0600070205080204" pitchFamily="34" charset="-128"/>
              </a:rPr>
              <a:t>Antti Lokka 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1472</TotalTime>
  <Words>123</Words>
  <Application>Microsoft Macintosh PowerPoint</Application>
  <PresentationFormat>Näytössä katseltava diaesitys (4:3)</PresentationFormat>
  <Paragraphs>38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ＭＳ Ｐゴシック</vt:lpstr>
      <vt:lpstr>Osaka</vt:lpstr>
      <vt:lpstr>Century Gothic</vt:lpstr>
      <vt:lpstr>Blank Presentation</vt:lpstr>
      <vt:lpstr>Animaatio StopMotion 2022  </vt:lpstr>
      <vt:lpstr>IDEA JA OHJEET</vt:lpstr>
      <vt:lpstr>TAVOITTEET JA ARVIOINTI</vt:lpstr>
    </vt:vector>
  </TitlesOfParts>
  <Company>Office 2004 Test Drive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Lokka, Antti</cp:lastModifiedBy>
  <cp:revision>56</cp:revision>
  <dcterms:created xsi:type="dcterms:W3CDTF">2014-12-15T08:15:06Z</dcterms:created>
  <dcterms:modified xsi:type="dcterms:W3CDTF">2022-11-02T11:18:34Z</dcterms:modified>
</cp:coreProperties>
</file>