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88" r:id="rId4"/>
    <p:sldId id="258" r:id="rId5"/>
    <p:sldId id="290" r:id="rId6"/>
    <p:sldId id="259" r:id="rId7"/>
    <p:sldId id="291" r:id="rId8"/>
    <p:sldId id="260" r:id="rId9"/>
    <p:sldId id="292" r:id="rId10"/>
    <p:sldId id="261" r:id="rId11"/>
    <p:sldId id="293" r:id="rId12"/>
    <p:sldId id="267" r:id="rId13"/>
    <p:sldId id="294" r:id="rId14"/>
    <p:sldId id="266" r:id="rId15"/>
    <p:sldId id="295" r:id="rId16"/>
    <p:sldId id="262" r:id="rId17"/>
    <p:sldId id="296" r:id="rId18"/>
    <p:sldId id="263" r:id="rId19"/>
    <p:sldId id="297" r:id="rId20"/>
    <p:sldId id="264" r:id="rId21"/>
    <p:sldId id="298" r:id="rId22"/>
    <p:sldId id="268" r:id="rId23"/>
    <p:sldId id="300" r:id="rId24"/>
    <p:sldId id="269" r:id="rId25"/>
    <p:sldId id="301" r:id="rId26"/>
    <p:sldId id="270" r:id="rId27"/>
    <p:sldId id="302" r:id="rId28"/>
    <p:sldId id="271" r:id="rId29"/>
    <p:sldId id="303" r:id="rId30"/>
    <p:sldId id="272" r:id="rId31"/>
    <p:sldId id="304" r:id="rId32"/>
    <p:sldId id="273" r:id="rId33"/>
    <p:sldId id="305" r:id="rId34"/>
    <p:sldId id="274" r:id="rId35"/>
    <p:sldId id="306" r:id="rId36"/>
    <p:sldId id="275" r:id="rId37"/>
    <p:sldId id="307" r:id="rId38"/>
    <p:sldId id="276" r:id="rId39"/>
    <p:sldId id="308" r:id="rId40"/>
    <p:sldId id="277" r:id="rId41"/>
    <p:sldId id="309" r:id="rId42"/>
    <p:sldId id="278" r:id="rId43"/>
    <p:sldId id="310" r:id="rId44"/>
    <p:sldId id="279" r:id="rId45"/>
    <p:sldId id="311" r:id="rId46"/>
    <p:sldId id="280" r:id="rId47"/>
    <p:sldId id="312" r:id="rId48"/>
    <p:sldId id="281" r:id="rId49"/>
    <p:sldId id="313" r:id="rId50"/>
    <p:sldId id="282" r:id="rId51"/>
    <p:sldId id="314" r:id="rId52"/>
    <p:sldId id="283" r:id="rId53"/>
    <p:sldId id="315" r:id="rId54"/>
    <p:sldId id="284" r:id="rId55"/>
    <p:sldId id="316" r:id="rId56"/>
    <p:sldId id="285" r:id="rId57"/>
    <p:sldId id="317" r:id="rId58"/>
    <p:sldId id="286" r:id="rId59"/>
    <p:sldId id="318" r:id="rId60"/>
    <p:sldId id="287" r:id="rId61"/>
    <p:sldId id="319" r:id="rId62"/>
    <p:sldId id="320" r:id="rId63"/>
    <p:sldId id="321" r:id="rId64"/>
    <p:sldId id="322" r:id="rId65"/>
    <p:sldId id="323" r:id="rId66"/>
    <p:sldId id="324" r:id="rId67"/>
    <p:sldId id="325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1AB47-2689-4C8D-8FFE-37692AC20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DA5E9-EC4B-4258-B349-8BC41975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ADDDD-7C32-4EF4-8343-2668E0EA7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AD0D-370C-4FA5-9BA8-E12A63DA98D1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BC3D1-F152-4FAE-9F15-C84225683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1C55E-9B59-4B32-A89C-2F667C821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B22-E42F-48E5-BBBB-2E93B59F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92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B7A58-10C2-4F9D-847F-DCAB190DA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800C98-8C2F-478E-9B56-AA4DBBF85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D389C-A1B4-4E7D-B62E-87DE6DAA9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AD0D-370C-4FA5-9BA8-E12A63DA98D1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55BE6-ADFE-497F-AB73-B0CE40F2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6B88B-F06D-4179-8AF5-99006CEA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B22-E42F-48E5-BBBB-2E93B59F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76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D8DB33-D35E-41B2-9B5C-61EBEF9139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73838-CD63-4F75-9CD1-87EF0D7EB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C21E0-7B31-49B4-9517-7C4C5799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AD0D-370C-4FA5-9BA8-E12A63DA98D1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A6487-0230-4877-85D5-362F615E2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028F6-6573-49A6-8FC3-D9F51EA1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B22-E42F-48E5-BBBB-2E93B59F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15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F4B7-7058-4342-9B91-20A9EABA7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64BBF-A206-4450-A997-B3E20CC5E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06D64-FBBE-46EB-85CC-C5D873C04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AD0D-370C-4FA5-9BA8-E12A63DA98D1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CE5FF-1B96-4343-B09C-E9A9EAB04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DCE35-C9C7-4102-83D9-4BA668B9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B22-E42F-48E5-BBBB-2E93B59F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19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3D14B-AB44-4A18-8FD6-87D5E0ED8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9E6DB-3746-41AD-AD86-AC65896E2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75B00-7D23-40A4-ACFC-33F8F349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AD0D-370C-4FA5-9BA8-E12A63DA98D1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D8C4E-DA4B-4566-96E5-6A80A9A9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1BCCA-FEE8-4F5D-92ED-E80DFDA4D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B22-E42F-48E5-BBBB-2E93B59F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04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71B1-D16B-4112-B877-6D216B797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6D03B-4FFA-44A3-BAC3-76D103339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36EE6-DE32-4D02-9069-E706C3CB2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7AC96-ED92-48A4-B7F3-CFA790B94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AD0D-370C-4FA5-9BA8-E12A63DA98D1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43B99-39D9-42CE-BF89-11C26D7B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64F4A-FA51-4C4B-AE52-C5CD2E70B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B22-E42F-48E5-BBBB-2E93B59F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03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0CABD-92C1-46F5-885D-A9EAFC42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23585-FCAB-4008-A532-3AB77AE19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E58D4-31FC-40CC-83AF-84DB70FB2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B18FA-A7DE-4152-B4B0-89D55464C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60D87-EA50-4906-9DE3-E1C005AA48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5FA927-58A4-430B-9E16-2EEF323C9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AD0D-370C-4FA5-9BA8-E12A63DA98D1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089E93-31E9-4F51-8C63-BC3B5B22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86FF2C-CA10-4BF9-B40A-58EB05A2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B22-E42F-48E5-BBBB-2E93B59F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5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3827F-6FDD-47AF-8879-0A13BD6E9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D24FF5-CC02-425A-9C87-783A6B78E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AD0D-370C-4FA5-9BA8-E12A63DA98D1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C2E4C8-9B3E-4092-96D9-313CCC60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C1ECF-5B44-4486-A1DA-FBE5E2E20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B22-E42F-48E5-BBBB-2E93B59F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98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21ED-8000-4B0D-BCFE-C8A0AFC29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AD0D-370C-4FA5-9BA8-E12A63DA98D1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05CC3E-8299-414A-94C8-CCB3B826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DDDB8-A422-4FF2-BFB3-90F9E8AA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B22-E42F-48E5-BBBB-2E93B59F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55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5F5D9-4AA7-4393-AD41-974A94A51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68888-4989-4611-AFF8-9540EDCA0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621B1-4F80-4182-8F89-802396C80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6C599-7728-4E36-954E-BF82F9AC9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AD0D-370C-4FA5-9BA8-E12A63DA98D1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EFB34-895F-4417-9C96-6A59906F5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A292B-ED1C-4A92-8EC3-C85CE7DA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B22-E42F-48E5-BBBB-2E93B59F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15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16C4F-0CE8-4050-B4FF-AFE2EAEA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4BCA4-2641-4307-9151-AD4568116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9F769-5784-4DA5-B6D7-BAF140AD0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16AA9-ABC5-4FF4-9A5F-1EB27EEC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AD0D-370C-4FA5-9BA8-E12A63DA98D1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82A99-030A-4DFD-AF64-DBFE0356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71207-03C0-41A8-B4C6-B35E2BC9E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B22-E42F-48E5-BBBB-2E93B59F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4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88DCA6-F998-4DB7-A1FB-0C706EA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FDA63-CBC6-4BCA-8549-423C46C40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3CA43-F594-413C-974A-C7B9FFA20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1AD0D-370C-4FA5-9BA8-E12A63DA98D1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94E1C-F2D3-463C-9DFC-8067DAB50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0ACCD-D177-462C-9D93-613D56E41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78B22-E42F-48E5-BBBB-2E93B59F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54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4E4CF-947E-41ED-82A9-58D7E3975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49812"/>
          </a:xfrm>
        </p:spPr>
        <p:txBody>
          <a:bodyPr>
            <a:normAutofit fontScale="90000"/>
          </a:bodyPr>
          <a:lstStyle/>
          <a:p>
            <a:r>
              <a:rPr lang="en-GB" dirty="0"/>
              <a:t>Bu … </a:t>
            </a:r>
            <a:r>
              <a:rPr lang="en-GB" dirty="0" err="1"/>
              <a:t>mİ</a:t>
            </a:r>
            <a:r>
              <a:rPr lang="en-GB" dirty="0"/>
              <a:t>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Evet, </a:t>
            </a:r>
            <a:r>
              <a:rPr lang="en-GB" dirty="0" err="1"/>
              <a:t>bu</a:t>
            </a:r>
            <a:r>
              <a:rPr lang="en-GB" dirty="0"/>
              <a:t> …</a:t>
            </a:r>
            <a:br>
              <a:rPr lang="en-GB" dirty="0"/>
            </a:br>
            <a:r>
              <a:rPr lang="en-GB" dirty="0" err="1"/>
              <a:t>Hayır</a:t>
            </a:r>
            <a:r>
              <a:rPr lang="en-GB" dirty="0"/>
              <a:t> </a:t>
            </a:r>
            <a:r>
              <a:rPr lang="en-GB" dirty="0" err="1"/>
              <a:t>bu</a:t>
            </a:r>
            <a:r>
              <a:rPr lang="en-GB" dirty="0"/>
              <a:t> … </a:t>
            </a:r>
            <a:r>
              <a:rPr lang="en-GB" dirty="0" err="1"/>
              <a:t>deǧil</a:t>
            </a:r>
            <a:r>
              <a:rPr lang="en-GB" dirty="0"/>
              <a:t>.</a:t>
            </a:r>
            <a:br>
              <a:rPr lang="en-GB" dirty="0"/>
            </a:br>
            <a:br>
              <a:rPr lang="en-GB" dirty="0"/>
            </a:br>
            <a:r>
              <a:rPr lang="en-GB" sz="2000" dirty="0"/>
              <a:t>Onko </a:t>
            </a:r>
            <a:r>
              <a:rPr lang="en-GB" sz="2000" dirty="0" err="1"/>
              <a:t>tämä</a:t>
            </a:r>
            <a:r>
              <a:rPr lang="en-GB" sz="2000" dirty="0"/>
              <a:t> …?</a:t>
            </a:r>
            <a:br>
              <a:rPr lang="en-GB" sz="2000" dirty="0"/>
            </a:br>
            <a:r>
              <a:rPr lang="en-GB" sz="2000" dirty="0" err="1"/>
              <a:t>Kyllä</a:t>
            </a:r>
            <a:r>
              <a:rPr lang="en-GB" sz="2000" dirty="0"/>
              <a:t>, </a:t>
            </a:r>
            <a:r>
              <a:rPr lang="en-GB" sz="2000" dirty="0" err="1"/>
              <a:t>tämä</a:t>
            </a:r>
            <a:r>
              <a:rPr lang="en-GB" sz="2000" dirty="0"/>
              <a:t> on … </a:t>
            </a:r>
            <a:br>
              <a:rPr lang="en-GB" sz="2000" dirty="0"/>
            </a:br>
            <a:r>
              <a:rPr lang="en-GB" sz="2000" dirty="0" err="1"/>
              <a:t>Ei</a:t>
            </a:r>
            <a:r>
              <a:rPr lang="en-GB" sz="2000" dirty="0"/>
              <a:t>, </a:t>
            </a:r>
            <a:r>
              <a:rPr lang="en-GB" sz="2000" dirty="0" err="1"/>
              <a:t>tämä</a:t>
            </a:r>
            <a:r>
              <a:rPr lang="en-GB" sz="2000" dirty="0"/>
              <a:t> </a:t>
            </a:r>
            <a:r>
              <a:rPr lang="en-GB" sz="2000" dirty="0" err="1"/>
              <a:t>ei</a:t>
            </a:r>
            <a:r>
              <a:rPr lang="en-GB" sz="2000" dirty="0"/>
              <a:t> ole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057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B5315-76F2-41EA-9A1B-185A719D2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çiçek</a:t>
            </a:r>
            <a:r>
              <a:rPr lang="en-GB" dirty="0"/>
              <a:t> mi?</a:t>
            </a:r>
          </a:p>
        </p:txBody>
      </p:sp>
      <p:pic>
        <p:nvPicPr>
          <p:cNvPr id="5124" name="Picture 4" descr="Ağaç Sevgisi">
            <a:extLst>
              <a:ext uri="{FF2B5EF4-FFF2-40B4-BE49-F238E27FC236}">
                <a16:creationId xmlns:a16="http://schemas.microsoft.com/office/drawing/2014/main" id="{DF092A55-1407-46B5-BA3D-A3E7C7DF8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0"/>
            <a:ext cx="6018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410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C29A-D24B-4750-A0F0-D0E03665E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Hayır</a:t>
            </a:r>
            <a:r>
              <a:rPr lang="en-GB" dirty="0"/>
              <a:t>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çiçek</a:t>
            </a:r>
            <a:r>
              <a:rPr lang="en-GB" dirty="0"/>
              <a:t> </a:t>
            </a:r>
            <a:r>
              <a:rPr lang="en-GB" dirty="0" err="1"/>
              <a:t>deǧil</a:t>
            </a:r>
            <a:r>
              <a:rPr lang="en-GB" dirty="0"/>
              <a:t>. Bu </a:t>
            </a:r>
            <a:r>
              <a:rPr lang="en-GB" dirty="0" err="1"/>
              <a:t>aǧaç</a:t>
            </a:r>
            <a:r>
              <a:rPr lang="en-GB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C32B8-88D4-4227-938D-7AE89696D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ğaç Sevgisi">
            <a:extLst>
              <a:ext uri="{FF2B5EF4-FFF2-40B4-BE49-F238E27FC236}">
                <a16:creationId xmlns:a16="http://schemas.microsoft.com/office/drawing/2014/main" id="{A5EA4A6D-FCE9-4747-85D6-D5FD0EA26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690688"/>
            <a:ext cx="4375741" cy="498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481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B1F9-0772-416A-BD79-967693616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yaprak</a:t>
            </a:r>
            <a:r>
              <a:rPr lang="en-GB" dirty="0"/>
              <a:t> </a:t>
            </a:r>
            <a:r>
              <a:rPr lang="en-GB" dirty="0" err="1"/>
              <a:t>mı</a:t>
            </a:r>
            <a:r>
              <a:rPr lang="en-GB" dirty="0"/>
              <a:t>?</a:t>
            </a:r>
          </a:p>
        </p:txBody>
      </p:sp>
      <p:pic>
        <p:nvPicPr>
          <p:cNvPr id="11268" name="Picture 4" descr="Sardunya Bitkisi: Çiçeği Nasıl Yetiştirilir? Bakımı Nasıldır? | Bilgihanem">
            <a:extLst>
              <a:ext uri="{FF2B5EF4-FFF2-40B4-BE49-F238E27FC236}">
                <a16:creationId xmlns:a16="http://schemas.microsoft.com/office/drawing/2014/main" id="{764F5B5F-26BC-4804-B34A-756CC667C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1333499"/>
            <a:ext cx="834390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489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029FB-B005-4175-B82A-A29C04222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Hayır</a:t>
            </a:r>
            <a:r>
              <a:rPr lang="en-GB" dirty="0"/>
              <a:t>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yaprak</a:t>
            </a:r>
            <a:r>
              <a:rPr lang="en-GB" dirty="0"/>
              <a:t> </a:t>
            </a:r>
            <a:r>
              <a:rPr lang="en-GB" dirty="0" err="1"/>
              <a:t>deǧil</a:t>
            </a:r>
            <a:r>
              <a:rPr lang="en-GB" dirty="0"/>
              <a:t>. Bu </a:t>
            </a:r>
            <a:r>
              <a:rPr lang="en-GB" dirty="0" err="1"/>
              <a:t>çiçek</a:t>
            </a:r>
            <a:r>
              <a:rPr lang="en-GB" dirty="0"/>
              <a:t>.</a:t>
            </a:r>
          </a:p>
        </p:txBody>
      </p:sp>
      <p:pic>
        <p:nvPicPr>
          <p:cNvPr id="39938" name="Picture 2" descr="Sardunya Bitkisi: Çiçeği Nasıl Yetiştirilir? Bakımı Nasıldır? | Bilgihanem">
            <a:extLst>
              <a:ext uri="{FF2B5EF4-FFF2-40B4-BE49-F238E27FC236}">
                <a16:creationId xmlns:a16="http://schemas.microsoft.com/office/drawing/2014/main" id="{3C47DDD4-F2DD-4C9E-811D-7318043EE9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81" y="1690688"/>
            <a:ext cx="8507185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743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A400A-D47E-4950-B81D-E3EF5FAFF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çilek</a:t>
            </a:r>
            <a:r>
              <a:rPr lang="en-GB" dirty="0"/>
              <a:t> mi?</a:t>
            </a:r>
          </a:p>
        </p:txBody>
      </p:sp>
      <p:pic>
        <p:nvPicPr>
          <p:cNvPr id="10242" name="Picture 2" descr="Çilek kg | Çağrı Market">
            <a:extLst>
              <a:ext uri="{FF2B5EF4-FFF2-40B4-BE49-F238E27FC236}">
                <a16:creationId xmlns:a16="http://schemas.microsoft.com/office/drawing/2014/main" id="{508303DA-CDED-4BF2-B3E8-4AE512490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895350"/>
            <a:ext cx="50673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623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28D2F-4516-416A-93EA-294A02F2A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Evet,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çilek</a:t>
            </a:r>
            <a:r>
              <a:rPr lang="en-GB" dirty="0"/>
              <a:t>.</a:t>
            </a:r>
          </a:p>
        </p:txBody>
      </p:sp>
      <p:pic>
        <p:nvPicPr>
          <p:cNvPr id="5" name="Picture 2" descr="Çilek kg | Çağrı Market">
            <a:extLst>
              <a:ext uri="{FF2B5EF4-FFF2-40B4-BE49-F238E27FC236}">
                <a16:creationId xmlns:a16="http://schemas.microsoft.com/office/drawing/2014/main" id="{0D8B98A5-3EA2-4AEB-B0A9-8DB5BA96D6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938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1A110-ABC2-4E80-B007-B52C3A95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köpek</a:t>
            </a:r>
            <a:r>
              <a:rPr lang="en-GB" dirty="0"/>
              <a:t> mi?</a:t>
            </a:r>
          </a:p>
        </p:txBody>
      </p:sp>
      <p:pic>
        <p:nvPicPr>
          <p:cNvPr id="6146" name="Picture 2" descr="Birbirinden Tatlı Kedi Fotoğrafları - Sayfa 3 / 16 #Cat #Cats #Animals  #Photo #Wallpapers #Cute #SoCute #Funny #Kedi | Kedi, Cats, Hayvanlar">
            <a:extLst>
              <a:ext uri="{FF2B5EF4-FFF2-40B4-BE49-F238E27FC236}">
                <a16:creationId xmlns:a16="http://schemas.microsoft.com/office/drawing/2014/main" id="{FB44ACFA-1E0A-4FDF-AED8-37D9F13D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800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ECD8-A830-483F-BFE2-A2ED0588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Hayır</a:t>
            </a:r>
            <a:r>
              <a:rPr lang="en-GB" dirty="0"/>
              <a:t>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köpek</a:t>
            </a:r>
            <a:r>
              <a:rPr lang="en-GB" dirty="0"/>
              <a:t> </a:t>
            </a:r>
            <a:r>
              <a:rPr lang="en-GB" dirty="0" err="1"/>
              <a:t>deǧil</a:t>
            </a:r>
            <a:r>
              <a:rPr lang="en-GB" dirty="0"/>
              <a:t>. Bu </a:t>
            </a:r>
            <a:r>
              <a:rPr lang="en-GB" dirty="0" err="1"/>
              <a:t>kedi</a:t>
            </a:r>
            <a:r>
              <a:rPr lang="en-GB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149B4-CD7F-43BB-96BE-BD86A9E64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Birbirinden Tatlı Kedi Fotoğrafları - Sayfa 3 / 16 #Cat #Cats #Animals  #Photo #Wallpapers #Cute #SoCute #Funny #Kedi | Kedi, Cats, Hayvanlar">
            <a:extLst>
              <a:ext uri="{FF2B5EF4-FFF2-40B4-BE49-F238E27FC236}">
                <a16:creationId xmlns:a16="http://schemas.microsoft.com/office/drawing/2014/main" id="{B59538EB-62AA-481F-ADCE-81C56E3B8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7" y="1671637"/>
            <a:ext cx="5186363" cy="518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293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12921-8B2B-47D6-8D9A-780AF74CA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köpek</a:t>
            </a:r>
            <a:r>
              <a:rPr lang="en-GB" dirty="0"/>
              <a:t> mi?</a:t>
            </a:r>
          </a:p>
        </p:txBody>
      </p:sp>
      <p:pic>
        <p:nvPicPr>
          <p:cNvPr id="7170" name="Picture 2" descr="Snowy beauty | Chihuahua puppies, Teacup chihuahua puppies, Cute chihuahua">
            <a:extLst>
              <a:ext uri="{FF2B5EF4-FFF2-40B4-BE49-F238E27FC236}">
                <a16:creationId xmlns:a16="http://schemas.microsoft.com/office/drawing/2014/main" id="{22D3B1D7-4C57-479C-80C1-01F44E38A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0"/>
            <a:ext cx="7170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048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E5052-0D01-4F74-B4C4-95D5CEC39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Evet,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köpek</a:t>
            </a:r>
            <a:r>
              <a:rPr lang="en-GB" dirty="0"/>
              <a:t>.</a:t>
            </a:r>
          </a:p>
        </p:txBody>
      </p:sp>
      <p:pic>
        <p:nvPicPr>
          <p:cNvPr id="5" name="Picture 2" descr="Snowy beauty | Chihuahua puppies, Teacup chihuahua puppies, Cute chihuahua">
            <a:extLst>
              <a:ext uri="{FF2B5EF4-FFF2-40B4-BE49-F238E27FC236}">
                <a16:creationId xmlns:a16="http://schemas.microsoft.com/office/drawing/2014/main" id="{148A39BB-1395-4FE5-9911-4775C11023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314" y="1320543"/>
            <a:ext cx="5789371" cy="553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29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F219C-7B43-4BE0-A02E-B9A9464A7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kitap</a:t>
            </a:r>
            <a:r>
              <a:rPr lang="en-GB" dirty="0"/>
              <a:t> </a:t>
            </a:r>
            <a:r>
              <a:rPr lang="en-GB" dirty="0" err="1"/>
              <a:t>mı</a:t>
            </a:r>
            <a:r>
              <a:rPr lang="en-GB" dirty="0"/>
              <a:t>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01082F-796B-40B5-822A-FA9880B3D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90688"/>
            <a:ext cx="70104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326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6A01-EE0B-4684-951B-B269E62D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kuş</a:t>
            </a:r>
            <a:r>
              <a:rPr lang="en-GB" dirty="0"/>
              <a:t> mu?</a:t>
            </a:r>
          </a:p>
        </p:txBody>
      </p:sp>
      <p:pic>
        <p:nvPicPr>
          <p:cNvPr id="8194" name="Picture 2" descr="Mystery bird illness investigated after German blue tit deaths |  Environment | The Guardian">
            <a:extLst>
              <a:ext uri="{FF2B5EF4-FFF2-40B4-BE49-F238E27FC236}">
                <a16:creationId xmlns:a16="http://schemas.microsoft.com/office/drawing/2014/main" id="{101C005B-5275-48FD-9DDD-CA9A96910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99" y="1362074"/>
            <a:ext cx="7604125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151659-BFBA-4E28-B3F5-A273DF0B0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133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1D23D-9A2C-4013-9BF2-E3C9C3737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Evet,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kuş</a:t>
            </a:r>
            <a:r>
              <a:rPr lang="en-GB" dirty="0"/>
              <a:t>.</a:t>
            </a:r>
          </a:p>
        </p:txBody>
      </p:sp>
      <p:pic>
        <p:nvPicPr>
          <p:cNvPr id="5" name="Picture 2" descr="Mystery bird illness investigated after German blue tit deaths |  Environment | The Guardian">
            <a:extLst>
              <a:ext uri="{FF2B5EF4-FFF2-40B4-BE49-F238E27FC236}">
                <a16:creationId xmlns:a16="http://schemas.microsoft.com/office/drawing/2014/main" id="{D3C48006-583B-4778-BC3F-9CF837F3FB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885" y="1825625"/>
            <a:ext cx="725223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524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C3ECE-E30F-4D3D-B7ED-879BD47EA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çorap</a:t>
            </a:r>
            <a:r>
              <a:rPr lang="en-GB" dirty="0"/>
              <a:t> </a:t>
            </a:r>
            <a:r>
              <a:rPr lang="en-GB" dirty="0" err="1"/>
              <a:t>mı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7795A-15E8-47FE-B77F-5843C5549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299"/>
            <a:ext cx="4076700" cy="37766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BB705781-D91C-45D6-855E-043CA9F73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289285"/>
            <a:ext cx="4410075" cy="58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39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40D3E-2C2D-4231-AB31-DAA4102F7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Hayır</a:t>
            </a:r>
            <a:r>
              <a:rPr lang="en-GB" dirty="0"/>
              <a:t>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çorap</a:t>
            </a:r>
            <a:r>
              <a:rPr lang="en-GB" dirty="0"/>
              <a:t> </a:t>
            </a:r>
            <a:r>
              <a:rPr lang="en-GB" dirty="0" err="1"/>
              <a:t>deǧil</a:t>
            </a:r>
            <a:r>
              <a:rPr lang="en-GB" dirty="0"/>
              <a:t>. Bu </a:t>
            </a:r>
            <a:r>
              <a:rPr lang="en-GB" dirty="0" err="1"/>
              <a:t>ayakkabı</a:t>
            </a:r>
            <a:r>
              <a:rPr lang="en-GB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2BE3A-5BC0-43BD-A1BC-6EFE716BA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2C221EC-ACB4-493A-8D6B-95FD5D086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4" y="1690688"/>
            <a:ext cx="3870497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829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1BA34-6CA3-44D3-AF73-12D3EC6F3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aǧaç</a:t>
            </a:r>
            <a:r>
              <a:rPr lang="en-GB" dirty="0"/>
              <a:t> </a:t>
            </a:r>
            <a:r>
              <a:rPr lang="en-GB" dirty="0" err="1"/>
              <a:t>mı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EEAAA-3A91-4198-BA4B-C90A85BDB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4099"/>
            <a:ext cx="4019550" cy="38528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3314" name="Picture 2" descr="Free Kırmızı mantar Stock Photo - FreeImages.com">
            <a:extLst>
              <a:ext uri="{FF2B5EF4-FFF2-40B4-BE49-F238E27FC236}">
                <a16:creationId xmlns:a16="http://schemas.microsoft.com/office/drawing/2014/main" id="{24259AC1-F48A-429F-BE57-1D8015E99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000423"/>
            <a:ext cx="7950200" cy="497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226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0D52A-F2A4-4341-BF95-37A40F331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Hayır</a:t>
            </a:r>
            <a:r>
              <a:rPr lang="en-GB" dirty="0"/>
              <a:t>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aǧaç</a:t>
            </a:r>
            <a:r>
              <a:rPr lang="en-GB" dirty="0"/>
              <a:t> </a:t>
            </a:r>
            <a:r>
              <a:rPr lang="en-GB" dirty="0" err="1"/>
              <a:t>deǧil</a:t>
            </a:r>
            <a:r>
              <a:rPr lang="en-GB" dirty="0"/>
              <a:t>. Bu </a:t>
            </a:r>
            <a:r>
              <a:rPr lang="en-GB" dirty="0" err="1"/>
              <a:t>mantar</a:t>
            </a:r>
            <a:r>
              <a:rPr lang="en-GB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E1592-7288-4888-9A2A-F8CBD456A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 descr="Free Kırmızı mantar Stock Photo - FreeImages.com">
            <a:extLst>
              <a:ext uri="{FF2B5EF4-FFF2-40B4-BE49-F238E27FC236}">
                <a16:creationId xmlns:a16="http://schemas.microsoft.com/office/drawing/2014/main" id="{A4BB13EA-E12B-4CA8-AAFB-782626138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300" y="1771650"/>
            <a:ext cx="81334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617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970A1-6489-4889-970D-EC811CE53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güneş</a:t>
            </a:r>
            <a:r>
              <a:rPr lang="en-GB" dirty="0"/>
              <a:t> mi?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BDB62-C4C2-4A99-9B84-20F8434D5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2495550"/>
            <a:ext cx="3333750" cy="36909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4338" name="Picture 2" descr="Explore the Top 10 Largest Stars by Diameter">
            <a:extLst>
              <a:ext uri="{FF2B5EF4-FFF2-40B4-BE49-F238E27FC236}">
                <a16:creationId xmlns:a16="http://schemas.microsoft.com/office/drawing/2014/main" id="{2649D0F3-AB14-48AD-95B9-894BCE5F1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1400174"/>
            <a:ext cx="6568989" cy="369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087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D4219-4140-4F37-BD78-4DB061395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Hayır</a:t>
            </a:r>
            <a:r>
              <a:rPr lang="en-GB" dirty="0"/>
              <a:t>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güneş</a:t>
            </a:r>
            <a:r>
              <a:rPr lang="en-GB" dirty="0"/>
              <a:t> </a:t>
            </a:r>
            <a:r>
              <a:rPr lang="en-GB" dirty="0" err="1"/>
              <a:t>deǧil</a:t>
            </a:r>
            <a:r>
              <a:rPr lang="en-GB" dirty="0"/>
              <a:t>. Bu </a:t>
            </a:r>
            <a:r>
              <a:rPr lang="en-GB" dirty="0" err="1"/>
              <a:t>yıldız</a:t>
            </a:r>
            <a:r>
              <a:rPr lang="en-GB" dirty="0"/>
              <a:t>.</a:t>
            </a:r>
          </a:p>
        </p:txBody>
      </p:sp>
      <p:pic>
        <p:nvPicPr>
          <p:cNvPr id="5" name="Picture 2" descr="Explore the Top 10 Largest Stars by Diameter">
            <a:extLst>
              <a:ext uri="{FF2B5EF4-FFF2-40B4-BE49-F238E27FC236}">
                <a16:creationId xmlns:a16="http://schemas.microsoft.com/office/drawing/2014/main" id="{F8057635-417B-40EC-BC48-5D54AA2D23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2" y="1924049"/>
            <a:ext cx="7679361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077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C81B-C3CA-4EDF-A56E-758A9C41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kedi</a:t>
            </a:r>
            <a:r>
              <a:rPr lang="en-GB" dirty="0"/>
              <a:t> mi?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77D0E-E52E-4DF9-82E6-0C4F7789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2225"/>
            <a:ext cx="3476625" cy="36147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5362" name="Picture 2" descr="ASLAN - Definición y sinónimos de aslan en el diccionario turco">
            <a:extLst>
              <a:ext uri="{FF2B5EF4-FFF2-40B4-BE49-F238E27FC236}">
                <a16:creationId xmlns:a16="http://schemas.microsoft.com/office/drawing/2014/main" id="{4D24DE29-1614-4E1F-A77C-356CD12F2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71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4796-7813-4ECE-90D3-DBD97AC53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Hayır</a:t>
            </a:r>
            <a:r>
              <a:rPr lang="en-GB" dirty="0"/>
              <a:t>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kedi</a:t>
            </a:r>
            <a:r>
              <a:rPr lang="en-GB" dirty="0"/>
              <a:t> </a:t>
            </a:r>
            <a:r>
              <a:rPr lang="en-GB" dirty="0" err="1"/>
              <a:t>deǧil</a:t>
            </a:r>
            <a:r>
              <a:rPr lang="en-GB" dirty="0"/>
              <a:t>. Bu </a:t>
            </a:r>
            <a:r>
              <a:rPr lang="en-GB" dirty="0" err="1"/>
              <a:t>aslan</a:t>
            </a:r>
            <a:r>
              <a:rPr lang="en-GB" dirty="0"/>
              <a:t>.</a:t>
            </a:r>
          </a:p>
        </p:txBody>
      </p:sp>
      <p:pic>
        <p:nvPicPr>
          <p:cNvPr id="5" name="Picture 2" descr="ASLAN - Definición y sinónimos de aslan en el diccionario turco">
            <a:extLst>
              <a:ext uri="{FF2B5EF4-FFF2-40B4-BE49-F238E27FC236}">
                <a16:creationId xmlns:a16="http://schemas.microsoft.com/office/drawing/2014/main" id="{BD0D6C0C-8CD2-4A55-A768-D068380951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4" y="1690688"/>
            <a:ext cx="6886575" cy="51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95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5259E-B3AF-4E42-B610-1FD8D59C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Evet, </a:t>
            </a:r>
            <a:r>
              <a:rPr lang="en-GB" dirty="0" err="1"/>
              <a:t>b</a:t>
            </a:r>
            <a:r>
              <a:rPr lang="en-GB" sz="4400" dirty="0" err="1"/>
              <a:t>u</a:t>
            </a:r>
            <a:r>
              <a:rPr lang="en-GB" sz="4400" dirty="0"/>
              <a:t> </a:t>
            </a:r>
            <a:r>
              <a:rPr lang="en-GB" sz="4400" dirty="0" err="1"/>
              <a:t>kitap</a:t>
            </a:r>
            <a:r>
              <a:rPr lang="en-GB" sz="4400" dirty="0"/>
              <a:t>.</a:t>
            </a:r>
            <a:endParaRPr lang="en-GB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3616208-51E6-401B-907C-0707E029E4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923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FD7D1-3CD8-4BAA-A231-13D3A0A6D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güneş</a:t>
            </a:r>
            <a:r>
              <a:rPr lang="en-GB" dirty="0"/>
              <a:t> mi?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6730A-CA3F-4480-A3E0-15955C93B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8375"/>
            <a:ext cx="3952875" cy="393858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6386" name="Picture 2" descr="Lääkkeet ja aurinko | Terve.fi">
            <a:extLst>
              <a:ext uri="{FF2B5EF4-FFF2-40B4-BE49-F238E27FC236}">
                <a16:creationId xmlns:a16="http://schemas.microsoft.com/office/drawing/2014/main" id="{E896446D-5929-49D2-A873-0E5E77041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927565"/>
            <a:ext cx="7412038" cy="493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693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C98C0-99D4-4E59-9390-9B9EFD786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Evet,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güneş</a:t>
            </a:r>
            <a:r>
              <a:rPr lang="en-GB" dirty="0"/>
              <a:t>.</a:t>
            </a:r>
          </a:p>
        </p:txBody>
      </p:sp>
      <p:pic>
        <p:nvPicPr>
          <p:cNvPr id="5" name="Picture 2" descr="Lääkkeet ja aurinko | Terve.fi">
            <a:extLst>
              <a:ext uri="{FF2B5EF4-FFF2-40B4-BE49-F238E27FC236}">
                <a16:creationId xmlns:a16="http://schemas.microsoft.com/office/drawing/2014/main" id="{03EECF0F-B1E3-4EF3-BD30-A8579EC77C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87" y="1600200"/>
            <a:ext cx="788862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570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B9A04-DD50-4482-BC86-E9FA8973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balık</a:t>
            </a:r>
            <a:r>
              <a:rPr lang="en-GB" dirty="0"/>
              <a:t> </a:t>
            </a:r>
            <a:r>
              <a:rPr lang="en-GB" dirty="0" err="1"/>
              <a:t>mı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A483E-6651-4713-8BA8-EBC84BE04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7949"/>
            <a:ext cx="4381500" cy="352901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7410" name="Picture 2" descr="Koi &lt;3 Love | Koi fish drawing, Koi fish, Koi carp fish">
            <a:extLst>
              <a:ext uri="{FF2B5EF4-FFF2-40B4-BE49-F238E27FC236}">
                <a16:creationId xmlns:a16="http://schemas.microsoft.com/office/drawing/2014/main" id="{18057D7B-2A89-4422-92FD-E1BE2D0B7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0"/>
            <a:ext cx="5300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489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4F161-39E6-470D-8AA1-70F835E2E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Evet,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balık</a:t>
            </a:r>
            <a:r>
              <a:rPr lang="en-GB" dirty="0"/>
              <a:t>.</a:t>
            </a:r>
          </a:p>
        </p:txBody>
      </p:sp>
      <p:pic>
        <p:nvPicPr>
          <p:cNvPr id="5" name="Picture 2" descr="Koi &lt;3 Love | Koi fish drawing, Koi fish, Koi carp fish">
            <a:extLst>
              <a:ext uri="{FF2B5EF4-FFF2-40B4-BE49-F238E27FC236}">
                <a16:creationId xmlns:a16="http://schemas.microsoft.com/office/drawing/2014/main" id="{905C5239-426F-4079-9939-8EF4F46AF0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343" y="239762"/>
            <a:ext cx="4929432" cy="637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839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62A94-EC8C-4114-BB27-1248B767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ayı</a:t>
            </a:r>
            <a:r>
              <a:rPr lang="en-GB" dirty="0"/>
              <a:t> </a:t>
            </a:r>
            <a:r>
              <a:rPr lang="en-GB" dirty="0" err="1"/>
              <a:t>mı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FA107-3B45-4479-8597-A3DB8EE37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5549"/>
            <a:ext cx="4210050" cy="368141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8434" name="Picture 2" descr="Civcivler Hakkında - Civciv Bakımı Püf Noktaları - miyhav.com">
            <a:extLst>
              <a:ext uri="{FF2B5EF4-FFF2-40B4-BE49-F238E27FC236}">
                <a16:creationId xmlns:a16="http://schemas.microsoft.com/office/drawing/2014/main" id="{64A7C232-05B0-49DC-AAC1-6D8E25E5A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1" y="845344"/>
            <a:ext cx="6889749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457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FB51-E738-4AA5-A4D2-B9623068C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Hayır</a:t>
            </a:r>
            <a:r>
              <a:rPr lang="en-GB" dirty="0"/>
              <a:t>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ayı</a:t>
            </a:r>
            <a:r>
              <a:rPr lang="en-GB" dirty="0"/>
              <a:t> </a:t>
            </a:r>
            <a:r>
              <a:rPr lang="en-GB" dirty="0" err="1"/>
              <a:t>deǧil</a:t>
            </a:r>
            <a:r>
              <a:rPr lang="en-GB" dirty="0"/>
              <a:t>. Bu </a:t>
            </a:r>
            <a:r>
              <a:rPr lang="en-GB" dirty="0" err="1"/>
              <a:t>civciv</a:t>
            </a:r>
            <a:r>
              <a:rPr lang="en-GB" dirty="0"/>
              <a:t>.</a:t>
            </a:r>
          </a:p>
        </p:txBody>
      </p:sp>
      <p:pic>
        <p:nvPicPr>
          <p:cNvPr id="5" name="Picture 2" descr="Civcivler Hakkında - Civciv Bakımı Püf Noktaları - miyhav.com">
            <a:extLst>
              <a:ext uri="{FF2B5EF4-FFF2-40B4-BE49-F238E27FC236}">
                <a16:creationId xmlns:a16="http://schemas.microsoft.com/office/drawing/2014/main" id="{ED7D4D08-3145-45EB-97D4-A95956CDF0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558" y="1504950"/>
            <a:ext cx="71374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8208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5DA9C-98F7-45CB-8DAC-D849F41B0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fil mi?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58A92-1BF6-4679-A208-A5ED4AF8A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6999"/>
            <a:ext cx="5257800" cy="3509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9458" name="Picture 2" descr="En ilginç kurbağa türleri">
            <a:extLst>
              <a:ext uri="{FF2B5EF4-FFF2-40B4-BE49-F238E27FC236}">
                <a16:creationId xmlns:a16="http://schemas.microsoft.com/office/drawing/2014/main" id="{5620F3E9-44F9-49AE-BD7F-26E68A836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681038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928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C4ABC-2431-4B73-A6D6-DFBB3D3AD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Hayır</a:t>
            </a:r>
            <a:r>
              <a:rPr lang="en-GB" dirty="0"/>
              <a:t>, </a:t>
            </a:r>
            <a:r>
              <a:rPr lang="en-GB" dirty="0" err="1"/>
              <a:t>bu</a:t>
            </a:r>
            <a:r>
              <a:rPr lang="en-GB" dirty="0"/>
              <a:t> fil </a:t>
            </a:r>
            <a:r>
              <a:rPr lang="en-GB" dirty="0" err="1"/>
              <a:t>deǧil</a:t>
            </a:r>
            <a:r>
              <a:rPr lang="en-GB" dirty="0"/>
              <a:t>. Bu </a:t>
            </a:r>
            <a:r>
              <a:rPr lang="en-GB" dirty="0" err="1"/>
              <a:t>kurbaǧa</a:t>
            </a:r>
            <a:r>
              <a:rPr lang="en-GB" dirty="0"/>
              <a:t>.</a:t>
            </a:r>
          </a:p>
        </p:txBody>
      </p:sp>
      <p:pic>
        <p:nvPicPr>
          <p:cNvPr id="5" name="Picture 2" descr="En ilginç kurbağa türleri">
            <a:extLst>
              <a:ext uri="{FF2B5EF4-FFF2-40B4-BE49-F238E27FC236}">
                <a16:creationId xmlns:a16="http://schemas.microsoft.com/office/drawing/2014/main" id="{A785056C-91FB-4A98-A758-DD9AA0D56E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093" y="1681163"/>
            <a:ext cx="7755814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4624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26D74-6696-47E9-AF04-4E3B0B69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yaprak</a:t>
            </a:r>
            <a:r>
              <a:rPr lang="en-GB" dirty="0"/>
              <a:t> </a:t>
            </a:r>
            <a:r>
              <a:rPr lang="en-GB" dirty="0" err="1"/>
              <a:t>mı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B1411-6E63-4190-A318-EF0C0A17D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5575"/>
            <a:ext cx="2543175" cy="348138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0482" name="Picture 2" descr="YAPRAK DEVETABANI MODELİ 19 CM PK:5 KL:200 Toptan En uygun fiyatlarla">
            <a:extLst>
              <a:ext uri="{FF2B5EF4-FFF2-40B4-BE49-F238E27FC236}">
                <a16:creationId xmlns:a16="http://schemas.microsoft.com/office/drawing/2014/main" id="{52E1FBC1-96B7-4799-9010-A21A027C4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-52388"/>
            <a:ext cx="6121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345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0A78-CA8F-43F7-8086-03DDCADBD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Evet,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yaprak</a:t>
            </a:r>
            <a:r>
              <a:rPr lang="en-GB" dirty="0"/>
              <a:t>.</a:t>
            </a:r>
          </a:p>
        </p:txBody>
      </p:sp>
      <p:pic>
        <p:nvPicPr>
          <p:cNvPr id="5" name="Picture 2" descr="YAPRAK DEVETABANI MODELİ 19 CM PK:5 KL:200 Toptan En uygun fiyatlarla">
            <a:extLst>
              <a:ext uri="{FF2B5EF4-FFF2-40B4-BE49-F238E27FC236}">
                <a16:creationId xmlns:a16="http://schemas.microsoft.com/office/drawing/2014/main" id="{FD4B2130-F646-4619-BCD6-1383E68525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315" y="700533"/>
            <a:ext cx="5266010" cy="590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43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ECB7-09AF-4A52-ACD1-B6DD32455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bardak</a:t>
            </a:r>
            <a:r>
              <a:rPr lang="en-GB" dirty="0"/>
              <a:t> </a:t>
            </a:r>
            <a:r>
              <a:rPr lang="en-GB" dirty="0" err="1"/>
              <a:t>mı</a:t>
            </a:r>
            <a:r>
              <a:rPr lang="en-GB" dirty="0"/>
              <a:t>?</a:t>
            </a:r>
          </a:p>
        </p:txBody>
      </p:sp>
      <p:pic>
        <p:nvPicPr>
          <p:cNvPr id="2050" name="Picture 2" descr="Tulu Trend Klasik Çukur Tabak | Evidea">
            <a:extLst>
              <a:ext uri="{FF2B5EF4-FFF2-40B4-BE49-F238E27FC236}">
                <a16:creationId xmlns:a16="http://schemas.microsoft.com/office/drawing/2014/main" id="{B4E9F202-E807-4A04-9632-6DD8EE5AD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190500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9266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71422-4BF0-4EC1-B1ED-2523AF1B2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ay </a:t>
            </a:r>
            <a:r>
              <a:rPr lang="en-GB" dirty="0" err="1"/>
              <a:t>mı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FF430-F4C5-437B-8708-BCDE4D6B8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3699"/>
            <a:ext cx="3267075" cy="32432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1506" name="Picture 2" descr="Ay, Dolunay Evresinde... Full Moon 18.08.2016 - YouTube">
            <a:extLst>
              <a:ext uri="{FF2B5EF4-FFF2-40B4-BE49-F238E27FC236}">
                <a16:creationId xmlns:a16="http://schemas.microsoft.com/office/drawing/2014/main" id="{6DD6A1F4-0825-4AA1-922D-460E54764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7" y="1381125"/>
            <a:ext cx="8026398" cy="451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1785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3705B-92FB-46C3-B480-71052C856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Evet, </a:t>
            </a:r>
            <a:r>
              <a:rPr lang="en-GB" dirty="0" err="1"/>
              <a:t>bu</a:t>
            </a:r>
            <a:r>
              <a:rPr lang="en-GB" dirty="0"/>
              <a:t> ay.</a:t>
            </a:r>
          </a:p>
        </p:txBody>
      </p:sp>
      <p:pic>
        <p:nvPicPr>
          <p:cNvPr id="5" name="Picture 2" descr="Ay, Dolunay Evresinde... Full Moon 18.08.2016 - YouTube">
            <a:extLst>
              <a:ext uri="{FF2B5EF4-FFF2-40B4-BE49-F238E27FC236}">
                <a16:creationId xmlns:a16="http://schemas.microsoft.com/office/drawing/2014/main" id="{BC92E4C5-6CCA-4421-9A27-D39F79E371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93" y="1504950"/>
            <a:ext cx="9516533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0857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C4159-31B5-40AA-B37C-F34680DB8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fil mi?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F2425-2CA2-4777-8DBC-9111D51CD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2699"/>
            <a:ext cx="3019425" cy="36242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2532" name="Picture 4" descr="Bear Waving. : MemeTemplatesOfficial">
            <a:extLst>
              <a:ext uri="{FF2B5EF4-FFF2-40B4-BE49-F238E27FC236}">
                <a16:creationId xmlns:a16="http://schemas.microsoft.com/office/drawing/2014/main" id="{5F4C6B3F-E5D1-4AC0-B4F7-1AE04A7A2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9" y="143396"/>
            <a:ext cx="7929562" cy="657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379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37E7A-4229-4B26-B5A1-9320D90B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Hayır</a:t>
            </a:r>
            <a:r>
              <a:rPr lang="en-GB" dirty="0"/>
              <a:t>, </a:t>
            </a:r>
            <a:r>
              <a:rPr lang="en-GB" dirty="0" err="1"/>
              <a:t>bu</a:t>
            </a:r>
            <a:r>
              <a:rPr lang="en-GB" dirty="0"/>
              <a:t> fil </a:t>
            </a:r>
            <a:r>
              <a:rPr lang="en-GB" dirty="0" err="1"/>
              <a:t>deǧil.Bu</a:t>
            </a:r>
            <a:r>
              <a:rPr lang="en-GB" dirty="0"/>
              <a:t> </a:t>
            </a:r>
            <a:r>
              <a:rPr lang="en-GB" dirty="0" err="1"/>
              <a:t>ayı</a:t>
            </a:r>
            <a:r>
              <a:rPr lang="en-GB" dirty="0"/>
              <a:t>.</a:t>
            </a:r>
          </a:p>
        </p:txBody>
      </p:sp>
      <p:pic>
        <p:nvPicPr>
          <p:cNvPr id="32770" name="Picture 2" descr="Bear Waving. : MemeTemplatesOfficial">
            <a:extLst>
              <a:ext uri="{FF2B5EF4-FFF2-40B4-BE49-F238E27FC236}">
                <a16:creationId xmlns:a16="http://schemas.microsoft.com/office/drawing/2014/main" id="{069845D8-81A3-44F3-A83C-7A53B75BB0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186" y="1690688"/>
            <a:ext cx="6108983" cy="506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4573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DBF4A-BBDC-4288-A1D1-A15EE41B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peynir</a:t>
            </a:r>
            <a:r>
              <a:rPr lang="en-GB" dirty="0"/>
              <a:t> mi?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497E0-7DCD-4837-8B47-635836A94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7449"/>
            <a:ext cx="4733925" cy="371951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3554" name="Picture 2" descr="Rüyada peynir görmek ne anlama gelir? Rüyada peynir yemek, almak, yapmak  nasıl yorumlanır? - En Son Haber">
            <a:extLst>
              <a:ext uri="{FF2B5EF4-FFF2-40B4-BE49-F238E27FC236}">
                <a16:creationId xmlns:a16="http://schemas.microsoft.com/office/drawing/2014/main" id="{D6BD0FBB-095A-46A7-8AFF-7E48C239F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99" y="1581150"/>
            <a:ext cx="7896225" cy="412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8369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0CA08-2867-4410-B5E8-4421BA1C9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Evet,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peynir</a:t>
            </a:r>
            <a:r>
              <a:rPr lang="en-GB" dirty="0"/>
              <a:t>.</a:t>
            </a:r>
          </a:p>
        </p:txBody>
      </p:sp>
      <p:pic>
        <p:nvPicPr>
          <p:cNvPr id="5" name="Picture 2" descr="Rüyada peynir görmek ne anlama gelir? Rüyada peynir yemek, almak, yapmak  nasıl yorumlanır? - En Son Haber">
            <a:extLst>
              <a:ext uri="{FF2B5EF4-FFF2-40B4-BE49-F238E27FC236}">
                <a16:creationId xmlns:a16="http://schemas.microsoft.com/office/drawing/2014/main" id="{2161E097-246F-4A9E-AD0B-E0339E6EC3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90" y="1609725"/>
            <a:ext cx="10044545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1835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45ADF-751B-42B6-8F2E-CC9435A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otobüs</a:t>
            </a:r>
            <a:r>
              <a:rPr lang="en-GB" dirty="0"/>
              <a:t> </a:t>
            </a:r>
            <a:r>
              <a:rPr lang="en-GB" dirty="0" err="1"/>
              <a:t>mü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92EDE-F6C2-4283-A3F7-90D49F1DB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3175"/>
            <a:ext cx="3590925" cy="363378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4578" name="Picture 2" descr="İBB'nin şirketi, İETT'ye eski otobüs satacak - İstanbul">
            <a:extLst>
              <a:ext uri="{FF2B5EF4-FFF2-40B4-BE49-F238E27FC236}">
                <a16:creationId xmlns:a16="http://schemas.microsoft.com/office/drawing/2014/main" id="{DB553684-2CC1-4422-B1F3-D20D81D30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07306"/>
            <a:ext cx="8015288" cy="424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8620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04345-B04E-4C3A-9D40-9744C819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Evet,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otobüs</a:t>
            </a:r>
            <a:r>
              <a:rPr lang="en-GB" dirty="0"/>
              <a:t>.</a:t>
            </a:r>
          </a:p>
        </p:txBody>
      </p:sp>
      <p:pic>
        <p:nvPicPr>
          <p:cNvPr id="5" name="Picture 2" descr="İBB'nin şirketi, İETT'ye eski otobüs satacak - İstanbul">
            <a:extLst>
              <a:ext uri="{FF2B5EF4-FFF2-40B4-BE49-F238E27FC236}">
                <a16:creationId xmlns:a16="http://schemas.microsoft.com/office/drawing/2014/main" id="{31E9FAB8-40DB-4CB8-9A66-F0C8EB788C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771650"/>
            <a:ext cx="96075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0977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66C8-5F57-4ACF-8531-BFFC65B0F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lamba</a:t>
            </a:r>
            <a:r>
              <a:rPr lang="en-GB" dirty="0"/>
              <a:t> </a:t>
            </a:r>
            <a:r>
              <a:rPr lang="en-GB" dirty="0" err="1"/>
              <a:t>mı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CCC25-5DF0-47EA-93E5-8716954A1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6025"/>
            <a:ext cx="2495550" cy="36909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5602" name="Picture 2" descr="The Daily: Shapeshift Shuts Down Prism, Jamie Dimon Wants to Be President |  The Daily Tip Bitcoin News">
            <a:extLst>
              <a:ext uri="{FF2B5EF4-FFF2-40B4-BE49-F238E27FC236}">
                <a16:creationId xmlns:a16="http://schemas.microsoft.com/office/drawing/2014/main" id="{302B895F-0500-4808-872D-AAAE3F6CB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4308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E2DFD-C546-461F-AAA5-DF9B19DA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Hayır</a:t>
            </a:r>
            <a:r>
              <a:rPr lang="en-GB" dirty="0"/>
              <a:t>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lamba</a:t>
            </a:r>
            <a:r>
              <a:rPr lang="en-GB" dirty="0"/>
              <a:t> </a:t>
            </a:r>
            <a:r>
              <a:rPr lang="en-GB" dirty="0" err="1"/>
              <a:t>deǧil</a:t>
            </a:r>
            <a:r>
              <a:rPr lang="en-GB" dirty="0"/>
              <a:t>. Bu </a:t>
            </a:r>
            <a:r>
              <a:rPr lang="en-GB" dirty="0" err="1"/>
              <a:t>ışık</a:t>
            </a:r>
            <a:r>
              <a:rPr lang="en-GB" dirty="0"/>
              <a:t>.</a:t>
            </a:r>
          </a:p>
        </p:txBody>
      </p:sp>
      <p:pic>
        <p:nvPicPr>
          <p:cNvPr id="5" name="Picture 2" descr="The Daily: Shapeshift Shuts Down Prism, Jamie Dimon Wants to Be President |  The Daily Tip Bitcoin News">
            <a:extLst>
              <a:ext uri="{FF2B5EF4-FFF2-40B4-BE49-F238E27FC236}">
                <a16:creationId xmlns:a16="http://schemas.microsoft.com/office/drawing/2014/main" id="{FB98FA44-5A7C-4B00-AC98-B608E3CE74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365" y="1552576"/>
            <a:ext cx="5238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714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54FD0-9E7D-45C4-AC23-CEF3AD81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Hayır</a:t>
            </a:r>
            <a:r>
              <a:rPr lang="en-GB" dirty="0"/>
              <a:t>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bardak</a:t>
            </a:r>
            <a:r>
              <a:rPr lang="en-GB" dirty="0"/>
              <a:t> </a:t>
            </a:r>
            <a:r>
              <a:rPr lang="en-GB" dirty="0" err="1"/>
              <a:t>deǧil</a:t>
            </a:r>
            <a:r>
              <a:rPr lang="en-GB" dirty="0"/>
              <a:t>. Bu </a:t>
            </a:r>
            <a:r>
              <a:rPr lang="en-GB" dirty="0" err="1"/>
              <a:t>tabak</a:t>
            </a:r>
            <a:r>
              <a:rPr lang="en-GB" dirty="0"/>
              <a:t>.</a:t>
            </a:r>
          </a:p>
        </p:txBody>
      </p:sp>
      <p:pic>
        <p:nvPicPr>
          <p:cNvPr id="5" name="Picture 2" descr="Tulu Trend Klasik Çukur Tabak | Evidea">
            <a:extLst>
              <a:ext uri="{FF2B5EF4-FFF2-40B4-BE49-F238E27FC236}">
                <a16:creationId xmlns:a16="http://schemas.microsoft.com/office/drawing/2014/main" id="{B9A634F3-239E-4165-8E87-6767173471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571624"/>
            <a:ext cx="5876926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7847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CE516-18A5-4E38-AA1E-C811F69F4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kuş</a:t>
            </a:r>
            <a:r>
              <a:rPr lang="en-GB" dirty="0"/>
              <a:t> mu?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4D659-8991-49B6-BB31-7B7D95C03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67075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6626" name="Picture 2" descr="There's An Elephant In Your Brain | by Mission | Mission.org | Medium">
            <a:extLst>
              <a:ext uri="{FF2B5EF4-FFF2-40B4-BE49-F238E27FC236}">
                <a16:creationId xmlns:a16="http://schemas.microsoft.com/office/drawing/2014/main" id="{45F36DC8-C669-4142-9225-D34BEE91E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1057274"/>
            <a:ext cx="7397355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0137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FAC8E-7E3B-445F-B309-209E5A02F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Hayır</a:t>
            </a:r>
            <a:r>
              <a:rPr lang="en-GB" dirty="0"/>
              <a:t>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kuş</a:t>
            </a:r>
            <a:r>
              <a:rPr lang="en-GB" dirty="0"/>
              <a:t> </a:t>
            </a:r>
            <a:r>
              <a:rPr lang="en-GB" dirty="0" err="1"/>
              <a:t>deǧil</a:t>
            </a:r>
            <a:r>
              <a:rPr lang="en-GB" dirty="0"/>
              <a:t>. Bu fil.</a:t>
            </a:r>
          </a:p>
        </p:txBody>
      </p:sp>
      <p:pic>
        <p:nvPicPr>
          <p:cNvPr id="5" name="Picture 2" descr="There's An Elephant In Your Brain | by Mission | Mission.org | Medium">
            <a:extLst>
              <a:ext uri="{FF2B5EF4-FFF2-40B4-BE49-F238E27FC236}">
                <a16:creationId xmlns:a16="http://schemas.microsoft.com/office/drawing/2014/main" id="{76A9AE13-BF76-4EB3-BDC8-25A1A0B02B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81" y="1825625"/>
            <a:ext cx="7619038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4819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14B4F-5800-4283-9C73-BD914B52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gemi</a:t>
            </a:r>
            <a:r>
              <a:rPr lang="en-GB" dirty="0"/>
              <a:t> mi?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6CF98-804D-4D1A-B076-7B30F3DD4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199"/>
            <a:ext cx="3048000" cy="34337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7650" name="Picture 2" descr="Uçak yolculuğunda corona virüsüne karşı dikkat edilmesi gereken durumlar  neler? - Aspor">
            <a:extLst>
              <a:ext uri="{FF2B5EF4-FFF2-40B4-BE49-F238E27FC236}">
                <a16:creationId xmlns:a16="http://schemas.microsoft.com/office/drawing/2014/main" id="{8B7BD171-59F1-4894-A0DC-CBD8E6297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1628775"/>
            <a:ext cx="76771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1407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C2525-F7DF-4913-AA3B-FD42F82C1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Hayır</a:t>
            </a:r>
            <a:r>
              <a:rPr lang="en-GB" dirty="0"/>
              <a:t>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gemi</a:t>
            </a:r>
            <a:r>
              <a:rPr lang="en-GB" dirty="0"/>
              <a:t> </a:t>
            </a:r>
            <a:r>
              <a:rPr lang="en-GB" dirty="0" err="1"/>
              <a:t>deǧil</a:t>
            </a:r>
            <a:r>
              <a:rPr lang="en-GB" dirty="0"/>
              <a:t>. Bu </a:t>
            </a:r>
            <a:r>
              <a:rPr lang="en-GB" dirty="0" err="1"/>
              <a:t>uçak</a:t>
            </a:r>
            <a:r>
              <a:rPr lang="en-GB" dirty="0"/>
              <a:t>.</a:t>
            </a:r>
          </a:p>
        </p:txBody>
      </p:sp>
      <p:pic>
        <p:nvPicPr>
          <p:cNvPr id="5" name="Picture 2" descr="Uçak yolculuğunda corona virüsüne karşı dikkat edilmesi gereken durumlar  neler? - Aspor">
            <a:extLst>
              <a:ext uri="{FF2B5EF4-FFF2-40B4-BE49-F238E27FC236}">
                <a16:creationId xmlns:a16="http://schemas.microsoft.com/office/drawing/2014/main" id="{F1E7F2A1-F1A0-47B7-B92F-45F66F26EA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943100"/>
            <a:ext cx="10479919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0094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182AA-6D8F-42E2-845A-0AABEFAE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itfaiye</a:t>
            </a:r>
            <a:r>
              <a:rPr lang="en-GB" dirty="0"/>
              <a:t> mi?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6EBB9-2CA5-445C-84E9-D182EC8C1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7475"/>
            <a:ext cx="4953000" cy="351948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8674" name="Picture 2" descr="Fire-truck - Rygor | Rygor">
            <a:extLst>
              <a:ext uri="{FF2B5EF4-FFF2-40B4-BE49-F238E27FC236}">
                <a16:creationId xmlns:a16="http://schemas.microsoft.com/office/drawing/2014/main" id="{06371B59-814C-47F8-96C4-2034EFFD5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672" y="1528762"/>
            <a:ext cx="7173278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2103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B82E5-B316-4900-A44E-2C4CE8057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Evet,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itfaiye</a:t>
            </a:r>
            <a:r>
              <a:rPr lang="en-GB" dirty="0"/>
              <a:t>.</a:t>
            </a:r>
          </a:p>
        </p:txBody>
      </p:sp>
      <p:pic>
        <p:nvPicPr>
          <p:cNvPr id="5" name="Picture 2" descr="Fire-truck - Rygor | Rygor">
            <a:extLst>
              <a:ext uri="{FF2B5EF4-FFF2-40B4-BE49-F238E27FC236}">
                <a16:creationId xmlns:a16="http://schemas.microsoft.com/office/drawing/2014/main" id="{C1064E62-D02F-4EC5-AB7F-ECD6CFB96E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63" y="1543050"/>
            <a:ext cx="9035414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8787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FB7E1-3A9A-47C0-B44E-EF3DEF1D6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kuş</a:t>
            </a:r>
            <a:r>
              <a:rPr lang="en-GB" dirty="0"/>
              <a:t> mu?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ECE25-305A-4771-84B5-E03788915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9899"/>
            <a:ext cx="3133725" cy="31670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9698" name="Picture 2" descr="Doğru Bilinen Yanlışlar - Kelebekler Bir Gün Yaşar">
            <a:extLst>
              <a:ext uri="{FF2B5EF4-FFF2-40B4-BE49-F238E27FC236}">
                <a16:creationId xmlns:a16="http://schemas.microsoft.com/office/drawing/2014/main" id="{CD38030E-F7E4-4EAC-A884-6C05675DE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80" y="975517"/>
            <a:ext cx="812292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21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325E0-C745-4B9B-8011-7CDC862B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Hayır</a:t>
            </a:r>
            <a:r>
              <a:rPr lang="en-GB" dirty="0"/>
              <a:t>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kuş</a:t>
            </a:r>
            <a:r>
              <a:rPr lang="en-GB" dirty="0"/>
              <a:t> </a:t>
            </a:r>
            <a:r>
              <a:rPr lang="en-GB" dirty="0" err="1"/>
              <a:t>deǧil</a:t>
            </a:r>
            <a:r>
              <a:rPr lang="en-GB" dirty="0"/>
              <a:t>. Bu </a:t>
            </a:r>
            <a:r>
              <a:rPr lang="en-GB" dirty="0" err="1"/>
              <a:t>kelebek</a:t>
            </a:r>
            <a:r>
              <a:rPr lang="en-GB" dirty="0"/>
              <a:t>.</a:t>
            </a:r>
          </a:p>
        </p:txBody>
      </p:sp>
      <p:pic>
        <p:nvPicPr>
          <p:cNvPr id="5" name="Picture 2" descr="Doğru Bilinen Yanlışlar - Kelebekler Bir Gün Yaşar">
            <a:extLst>
              <a:ext uri="{FF2B5EF4-FFF2-40B4-BE49-F238E27FC236}">
                <a16:creationId xmlns:a16="http://schemas.microsoft.com/office/drawing/2014/main" id="{43E15B58-5C92-4FE3-B053-9DF3FEFED7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80" y="1527174"/>
            <a:ext cx="8529320" cy="53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820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D386F-5A43-47E4-A508-DC55F1AE1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otobüs</a:t>
            </a:r>
            <a:r>
              <a:rPr lang="en-GB" dirty="0"/>
              <a:t> </a:t>
            </a:r>
            <a:r>
              <a:rPr lang="en-GB" dirty="0" err="1"/>
              <a:t>mü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A7EC0-09E5-4D21-9127-C65209FB7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199"/>
            <a:ext cx="4238625" cy="34337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30722" name="Picture 2" descr="Invención del tren ¿Quién inventó el tren? - Historia del tren">
            <a:extLst>
              <a:ext uri="{FF2B5EF4-FFF2-40B4-BE49-F238E27FC236}">
                <a16:creationId xmlns:a16="http://schemas.microsoft.com/office/drawing/2014/main" id="{3A58A998-B832-48C0-8993-43F866082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973" y="1438275"/>
            <a:ext cx="7174451" cy="449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7861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C4279-E248-4AAF-A7F4-DD938D0E3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Hayır</a:t>
            </a:r>
            <a:r>
              <a:rPr lang="en-GB" dirty="0"/>
              <a:t>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otobüs</a:t>
            </a:r>
            <a:r>
              <a:rPr lang="en-GB" dirty="0"/>
              <a:t> </a:t>
            </a:r>
            <a:r>
              <a:rPr lang="en-GB" dirty="0" err="1"/>
              <a:t>deǧil</a:t>
            </a:r>
            <a:r>
              <a:rPr lang="en-GB" dirty="0"/>
              <a:t>. Bu </a:t>
            </a:r>
            <a:r>
              <a:rPr lang="en-GB" dirty="0" err="1"/>
              <a:t>tren</a:t>
            </a:r>
            <a:r>
              <a:rPr lang="en-GB" dirty="0"/>
              <a:t>.</a:t>
            </a:r>
          </a:p>
        </p:txBody>
      </p:sp>
      <p:pic>
        <p:nvPicPr>
          <p:cNvPr id="5" name="Picture 2" descr="Invención del tren ¿Quién inventó el tren? - Historia del tren">
            <a:extLst>
              <a:ext uri="{FF2B5EF4-FFF2-40B4-BE49-F238E27FC236}">
                <a16:creationId xmlns:a16="http://schemas.microsoft.com/office/drawing/2014/main" id="{D66B53B7-72EF-4F4E-BFB8-272FE755D0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510" y="1581150"/>
            <a:ext cx="8429788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33678-C610-4F6D-B7F3-7F1FBB419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gemi</a:t>
            </a:r>
            <a:r>
              <a:rPr lang="en-GB" dirty="0"/>
              <a:t> mi?</a:t>
            </a:r>
          </a:p>
        </p:txBody>
      </p:sp>
      <p:pic>
        <p:nvPicPr>
          <p:cNvPr id="3074" name="Picture 2" descr="Gemilerin en önde bulunan baş tarafına ne ad verilir? 21 Eylül hadi ipucu  sorusu">
            <a:extLst>
              <a:ext uri="{FF2B5EF4-FFF2-40B4-BE49-F238E27FC236}">
                <a16:creationId xmlns:a16="http://schemas.microsoft.com/office/drawing/2014/main" id="{ABB97252-8B0D-4431-B6A8-4604A1EFB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612701"/>
            <a:ext cx="6457950" cy="363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0164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9323-E0DD-41CD-860D-1D07D7A0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kaşık</a:t>
            </a:r>
            <a:r>
              <a:rPr lang="en-GB" dirty="0"/>
              <a:t> </a:t>
            </a:r>
            <a:r>
              <a:rPr lang="en-GB" dirty="0" err="1"/>
              <a:t>mı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1CBEE-8EF9-439A-B506-7532DB575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7525"/>
            <a:ext cx="3857625" cy="31194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31746" name="Picture 2" descr="Avcı Yakamoz 12 Parça Yemek Kaşığı Fiyatı - Taksit Seçenekleri">
            <a:extLst>
              <a:ext uri="{FF2B5EF4-FFF2-40B4-BE49-F238E27FC236}">
                <a16:creationId xmlns:a16="http://schemas.microsoft.com/office/drawing/2014/main" id="{3D7D538C-E041-4189-9F60-0264257D4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1824038"/>
            <a:ext cx="3571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2536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F00A6-1C5D-43F4-83FE-A2850C1CB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Evet,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kaşık</a:t>
            </a:r>
            <a:r>
              <a:rPr lang="en-GB" dirty="0"/>
              <a:t>.</a:t>
            </a:r>
          </a:p>
        </p:txBody>
      </p:sp>
      <p:pic>
        <p:nvPicPr>
          <p:cNvPr id="7" name="Picture 2" descr="Avcı Yakamoz 12 Parça Yemek Kaşığı Fiyatı - Taksit Seçenekleri">
            <a:extLst>
              <a:ext uri="{FF2B5EF4-FFF2-40B4-BE49-F238E27FC236}">
                <a16:creationId xmlns:a16="http://schemas.microsoft.com/office/drawing/2014/main" id="{894E6AB0-D087-4B4F-8B40-76AD1865EB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2" y="1381919"/>
            <a:ext cx="5348288" cy="534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555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B747-4135-4F71-9300-5CDF95EC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bıçak</a:t>
            </a:r>
            <a:r>
              <a:rPr lang="en-GB" dirty="0"/>
              <a:t> </a:t>
            </a:r>
            <a:r>
              <a:rPr lang="en-GB" dirty="0" err="1"/>
              <a:t>mı</a:t>
            </a:r>
            <a:r>
              <a:rPr lang="en-GB" dirty="0"/>
              <a:t>?</a:t>
            </a:r>
          </a:p>
        </p:txBody>
      </p:sp>
      <p:pic>
        <p:nvPicPr>
          <p:cNvPr id="33794" name="Picture 2" descr="Gense CPB 2091 haarukka | Finnish Design Shop">
            <a:extLst>
              <a:ext uri="{FF2B5EF4-FFF2-40B4-BE49-F238E27FC236}">
                <a16:creationId xmlns:a16="http://schemas.microsoft.com/office/drawing/2014/main" id="{1D235E8B-7BD8-4005-89F5-08F07AAF56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931" y="1377950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6116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A27B-4851-4DF4-9ED3-3541C3A82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Hayır</a:t>
            </a:r>
            <a:r>
              <a:rPr lang="en-GB" dirty="0"/>
              <a:t>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bıçak</a:t>
            </a:r>
            <a:r>
              <a:rPr lang="en-GB" dirty="0"/>
              <a:t> </a:t>
            </a:r>
            <a:r>
              <a:rPr lang="en-GB" dirty="0" err="1"/>
              <a:t>deǧil</a:t>
            </a:r>
            <a:r>
              <a:rPr lang="en-GB" dirty="0"/>
              <a:t>. Bu </a:t>
            </a:r>
            <a:r>
              <a:rPr lang="en-GB" dirty="0" err="1"/>
              <a:t>çatal</a:t>
            </a:r>
            <a:r>
              <a:rPr lang="en-GB" dirty="0"/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E439D31-9A98-490A-A2B5-5B3617AB53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80" y="1587500"/>
            <a:ext cx="4905375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9087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3C3B-5CC7-49DE-BD33-E67D45EE4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çatal</a:t>
            </a:r>
            <a:r>
              <a:rPr lang="en-GB" dirty="0"/>
              <a:t> </a:t>
            </a:r>
            <a:r>
              <a:rPr lang="en-GB" dirty="0" err="1"/>
              <a:t>mı</a:t>
            </a:r>
            <a:r>
              <a:rPr lang="en-GB" dirty="0"/>
              <a:t>?</a:t>
            </a:r>
          </a:p>
        </p:txBody>
      </p:sp>
      <p:pic>
        <p:nvPicPr>
          <p:cNvPr id="34818" name="Picture 2" descr="Sürmene Bıçak Seti - -Halkkitabevi">
            <a:extLst>
              <a:ext uri="{FF2B5EF4-FFF2-40B4-BE49-F238E27FC236}">
                <a16:creationId xmlns:a16="http://schemas.microsoft.com/office/drawing/2014/main" id="{024C7085-2DF6-4584-90D9-766B773119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955" y="931465"/>
            <a:ext cx="4995069" cy="499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8979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6A9A0-30EA-4205-9E6F-120D7341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Hayır</a:t>
            </a:r>
            <a:r>
              <a:rPr lang="en-GB" dirty="0"/>
              <a:t>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çatal</a:t>
            </a:r>
            <a:r>
              <a:rPr lang="en-GB" dirty="0"/>
              <a:t> </a:t>
            </a:r>
            <a:r>
              <a:rPr lang="en-GB" dirty="0" err="1"/>
              <a:t>deǧil</a:t>
            </a:r>
            <a:r>
              <a:rPr lang="en-GB" dirty="0"/>
              <a:t>. Bu </a:t>
            </a:r>
            <a:r>
              <a:rPr lang="en-GB" dirty="0" err="1"/>
              <a:t>bıçak</a:t>
            </a:r>
            <a:r>
              <a:rPr lang="en-GB" dirty="0"/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C9983FD-03E9-45FF-8031-94C429E649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1547812"/>
            <a:ext cx="5138738" cy="513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5251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93896-6529-4DC4-B55B-07927CA78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pencere</a:t>
            </a:r>
            <a:r>
              <a:rPr lang="en-GB" dirty="0"/>
              <a:t> mi?</a:t>
            </a:r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5BB8052F-AEE9-4DDA-AEE9-B8A45209F0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585" y="765695"/>
            <a:ext cx="4300815" cy="572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9633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041F-69C9-4898-9E66-A239956C7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Hayır</a:t>
            </a:r>
            <a:r>
              <a:rPr lang="en-GB" dirty="0"/>
              <a:t>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pencere</a:t>
            </a:r>
            <a:r>
              <a:rPr lang="en-GB" dirty="0"/>
              <a:t> </a:t>
            </a:r>
            <a:r>
              <a:rPr lang="en-GB" dirty="0" err="1"/>
              <a:t>deǧil</a:t>
            </a:r>
            <a:r>
              <a:rPr lang="en-GB" dirty="0"/>
              <a:t>. Bu </a:t>
            </a:r>
            <a:r>
              <a:rPr lang="en-GB" dirty="0" err="1"/>
              <a:t>kapı</a:t>
            </a:r>
            <a:r>
              <a:rPr lang="en-GB" dirty="0"/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A797553-CD81-427F-A272-E0ED8B51D8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85" y="1800224"/>
            <a:ext cx="3631229" cy="48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880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30CD0-BC1D-46CE-B341-AD4A4D711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Evet,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gemi</a:t>
            </a:r>
            <a:r>
              <a:rPr lang="en-GB" dirty="0"/>
              <a:t>.</a:t>
            </a:r>
          </a:p>
        </p:txBody>
      </p:sp>
      <p:pic>
        <p:nvPicPr>
          <p:cNvPr id="5" name="Picture 2" descr="Gemilerin en önde bulunan baş tarafına ne ad verilir? 21 Eylül hadi ipucu  sorusu">
            <a:extLst>
              <a:ext uri="{FF2B5EF4-FFF2-40B4-BE49-F238E27FC236}">
                <a16:creationId xmlns:a16="http://schemas.microsoft.com/office/drawing/2014/main" id="{7300193A-EAC8-45BE-A316-62A77D788A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58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0F1A9-999E-4B3D-B2EF-E1C16BE4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cüzdan</a:t>
            </a:r>
            <a:r>
              <a:rPr lang="en-GB" dirty="0"/>
              <a:t> </a:t>
            </a:r>
            <a:r>
              <a:rPr lang="en-GB" dirty="0" err="1"/>
              <a:t>mı</a:t>
            </a:r>
            <a:r>
              <a:rPr lang="en-GB" dirty="0"/>
              <a:t>?</a:t>
            </a:r>
          </a:p>
        </p:txBody>
      </p:sp>
      <p:pic>
        <p:nvPicPr>
          <p:cNvPr id="4098" name="Picture 2" descr="STYLECASTER | Cutest Wallets to Buy Now | Ditzy patterned wallet | Cute  wallets, Trendy wallets, Wallets for girls">
            <a:extLst>
              <a:ext uri="{FF2B5EF4-FFF2-40B4-BE49-F238E27FC236}">
                <a16:creationId xmlns:a16="http://schemas.microsoft.com/office/drawing/2014/main" id="{ECC027F8-FB8C-435F-966B-23FA791B1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19800" y="685800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686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E365F-D9E2-43E3-8EB4-40E5D2793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Evet,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cüzdan</a:t>
            </a:r>
            <a:r>
              <a:rPr lang="en-GB" dirty="0"/>
              <a:t>.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DA422-94E0-48CC-B9A8-F57E7BA38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 descr="STYLECASTER | Cutest Wallets to Buy Now | Ditzy patterned wallet | Cute  wallets, Trendy wallets, Wallets for girls">
            <a:extLst>
              <a:ext uri="{FF2B5EF4-FFF2-40B4-BE49-F238E27FC236}">
                <a16:creationId xmlns:a16="http://schemas.microsoft.com/office/drawing/2014/main" id="{335B0DEA-7D80-4BEF-AD72-A0DA835F6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95775" y="1143794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119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407</Words>
  <Application>Microsoft Office PowerPoint</Application>
  <PresentationFormat>Widescreen</PresentationFormat>
  <Paragraphs>67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1" baseType="lpstr">
      <vt:lpstr>Arial</vt:lpstr>
      <vt:lpstr>Calibri</vt:lpstr>
      <vt:lpstr>Calibri Light</vt:lpstr>
      <vt:lpstr>Office Theme</vt:lpstr>
      <vt:lpstr>Bu … mİ?  Evet, bu … Hayır bu … deǧil.  Onko tämä …? Kyllä, tämä on …  Ei, tämä ei ole …</vt:lpstr>
      <vt:lpstr>Bu kitap mı?</vt:lpstr>
      <vt:lpstr>Evet, bu kitap.</vt:lpstr>
      <vt:lpstr>Bu bardak mı?</vt:lpstr>
      <vt:lpstr>Hayır, bu bardak deǧil. Bu tabak.</vt:lpstr>
      <vt:lpstr>Bu gemi mi?</vt:lpstr>
      <vt:lpstr>Evet, bu gemi.</vt:lpstr>
      <vt:lpstr>Bu cüzdan mı?</vt:lpstr>
      <vt:lpstr>Evet, bu cüzdan.</vt:lpstr>
      <vt:lpstr>Bu çiçek mi?</vt:lpstr>
      <vt:lpstr>Hayır, bu çiçek deǧil. Bu aǧaç.</vt:lpstr>
      <vt:lpstr>Bu yaprak mı?</vt:lpstr>
      <vt:lpstr>Hayır, bu yaprak deǧil. Bu çiçek.</vt:lpstr>
      <vt:lpstr>Bu çilek mi?</vt:lpstr>
      <vt:lpstr>Evet, bu çilek.</vt:lpstr>
      <vt:lpstr>Bu köpek mi?</vt:lpstr>
      <vt:lpstr>Hayır, bu köpek deǧil. Bu kedi.</vt:lpstr>
      <vt:lpstr>Bu köpek mi?</vt:lpstr>
      <vt:lpstr>Evet, bu köpek.</vt:lpstr>
      <vt:lpstr>Bu kuş mu?</vt:lpstr>
      <vt:lpstr>Evet, bu kuş.</vt:lpstr>
      <vt:lpstr>Bu çorap mı?</vt:lpstr>
      <vt:lpstr>Hayır, bu çorap deǧil. Bu ayakkabı.</vt:lpstr>
      <vt:lpstr>Bu aǧaç mı?</vt:lpstr>
      <vt:lpstr>Hayır, bu aǧaç deǧil. Bu mantar.</vt:lpstr>
      <vt:lpstr>Bu güneş mi?</vt:lpstr>
      <vt:lpstr>Hayır, bu güneş deǧil. Bu yıldız.</vt:lpstr>
      <vt:lpstr>Bu kedi mi?</vt:lpstr>
      <vt:lpstr>Hayır, bu kedi deǧil. Bu aslan.</vt:lpstr>
      <vt:lpstr>Bu güneş mi?</vt:lpstr>
      <vt:lpstr>Evet, bu güneş.</vt:lpstr>
      <vt:lpstr>Bu balık mı?</vt:lpstr>
      <vt:lpstr>Evet, bu balık.</vt:lpstr>
      <vt:lpstr>Bu ayı mı?</vt:lpstr>
      <vt:lpstr>Hayır, bu ayı deǧil. Bu civciv.</vt:lpstr>
      <vt:lpstr>Bu fil mi?</vt:lpstr>
      <vt:lpstr>Hayır, bu fil deǧil. Bu kurbaǧa.</vt:lpstr>
      <vt:lpstr>Bu yaprak mı?</vt:lpstr>
      <vt:lpstr>Evet, bu yaprak.</vt:lpstr>
      <vt:lpstr>Bu ay mı?</vt:lpstr>
      <vt:lpstr>Evet, bu ay.</vt:lpstr>
      <vt:lpstr>Bu fil mi?</vt:lpstr>
      <vt:lpstr>Hayır, bu fil deǧil.Bu ayı.</vt:lpstr>
      <vt:lpstr>Bu peynir mi?</vt:lpstr>
      <vt:lpstr>Evet, bu peynir.</vt:lpstr>
      <vt:lpstr>Bu otobüs mü?</vt:lpstr>
      <vt:lpstr>Evet, bu otobüs.</vt:lpstr>
      <vt:lpstr>Bu lamba mı?</vt:lpstr>
      <vt:lpstr>Hayır, bu lamba deǧil. Bu ışık.</vt:lpstr>
      <vt:lpstr>Bu kuş mu?</vt:lpstr>
      <vt:lpstr>Hayır, bu kuş deǧil. Bu fil.</vt:lpstr>
      <vt:lpstr>Bu gemi mi?</vt:lpstr>
      <vt:lpstr>Hayır, bu gemi deǧil. Bu uçak.</vt:lpstr>
      <vt:lpstr>Bu itfaiye mi?</vt:lpstr>
      <vt:lpstr>Evet, bu itfaiye.</vt:lpstr>
      <vt:lpstr>Bu kuş mu?</vt:lpstr>
      <vt:lpstr>Hayır, bu kuş deǧil. Bu kelebek.</vt:lpstr>
      <vt:lpstr>Bu otobüs mü?</vt:lpstr>
      <vt:lpstr>Hayır, bu otobüs deǧil. Bu tren.</vt:lpstr>
      <vt:lpstr>Bu kaşık mı?</vt:lpstr>
      <vt:lpstr>Evet, bu kaşık.</vt:lpstr>
      <vt:lpstr>Bu bıçak mı?</vt:lpstr>
      <vt:lpstr>Hayır, bu bıçak deǧil. Bu çatal.</vt:lpstr>
      <vt:lpstr>Bu çatal mı?</vt:lpstr>
      <vt:lpstr>Hayır, bu çatal deǧil. Bu bıçak.</vt:lpstr>
      <vt:lpstr>Bu pencere mi?</vt:lpstr>
      <vt:lpstr>Hayır, bu pencere deǧil. Bu kapı.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 ne?  Bu …  Mikä tämä on? Tämä on …</dc:title>
  <dc:creator>Dide Ciyiltepe</dc:creator>
  <cp:lastModifiedBy>Dide Ciyiltepe</cp:lastModifiedBy>
  <cp:revision>19</cp:revision>
  <dcterms:created xsi:type="dcterms:W3CDTF">2020-09-16T10:15:21Z</dcterms:created>
  <dcterms:modified xsi:type="dcterms:W3CDTF">2020-10-20T09:27:37Z</dcterms:modified>
</cp:coreProperties>
</file>