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266BEA-1E74-270F-5B7F-6443D918A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1015014-2E99-DB48-EAA0-06D1727FE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212C3B0-38E0-0BA4-D713-5812F1D37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3AEF-6B12-4828-AD61-A9CC3D70D067}" type="datetimeFigureOut">
              <a:rPr lang="fi-FI" smtClean="0"/>
              <a:t>28.11.2024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D8F4044-60FF-6206-CF39-568ECD255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5D65435-AC19-C88C-599F-47ACCE268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3929-1FE5-442D-9A85-6528AE06EA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662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796EBD-952F-D805-33CC-06C778711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9E9534B-B2E1-93F4-01E3-91EC6E847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4867E55-E3ED-222A-9B3D-725E23BF2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3AEF-6B12-4828-AD61-A9CC3D70D067}" type="datetimeFigureOut">
              <a:rPr lang="fi-FI" smtClean="0"/>
              <a:t>28.11.2024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F9335C-9FE3-DB73-8213-08D60C96A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C99D0D5-F6FB-F666-A2B2-D38AC6BD2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3929-1FE5-442D-9A85-6528AE06EA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878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7AC4E451-9497-CBA1-383E-35E051D280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21A901B-AA20-5146-3857-78E4FA910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C7BD828-F664-7B77-E6E4-A81153E11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3AEF-6B12-4828-AD61-A9CC3D70D067}" type="datetimeFigureOut">
              <a:rPr lang="fi-FI" smtClean="0"/>
              <a:t>28.11.2024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D31219-27E3-39C6-CBAC-91B2C60AE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D9B74C-1D89-587B-BAE5-06D78297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3929-1FE5-442D-9A85-6528AE06EA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15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842FDA-15A4-5BC9-31D6-F4F4A217B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03785A-1FFC-538B-B7A4-417FB1238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7D840E5-50E4-7D3A-AD91-9A1250FEE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3AEF-6B12-4828-AD61-A9CC3D70D067}" type="datetimeFigureOut">
              <a:rPr lang="fi-FI" smtClean="0"/>
              <a:t>28.11.2024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CEE02B-7575-0C68-FF86-69BB34C28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867430-FC2A-DCAA-D62B-D9FAD5F4F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3929-1FE5-442D-9A85-6528AE06EA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4678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92A112-C83F-C650-7FBC-B03055AA7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51265B2-B566-B11C-DD53-754A45587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5055F86-489D-5F49-08BC-BF4A5B938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3AEF-6B12-4828-AD61-A9CC3D70D067}" type="datetimeFigureOut">
              <a:rPr lang="fi-FI" smtClean="0"/>
              <a:t>28.11.2024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D08F8B-036D-A641-5718-E4DA7E6ED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1DC58D-B06B-3D8F-5BCA-38DF77086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3929-1FE5-442D-9A85-6528AE06EA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6211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8526C1-E69A-D573-5AD0-8224449EE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FDE362-8207-5429-FFDC-ADDA23022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35048EE-A2A8-F07D-43EC-F88C56C5D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A889660-C330-5B4F-CE4E-278A41EB5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3AEF-6B12-4828-AD61-A9CC3D70D067}" type="datetimeFigureOut">
              <a:rPr lang="fi-FI" smtClean="0"/>
              <a:t>28.11.2024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067E62C-B196-86F9-A5B1-7D7440C47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48021BE-FDEC-06AE-0DB3-C9A66724A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3929-1FE5-442D-9A85-6528AE06EA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758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B2FD99-936D-5465-5E11-4B6DD46E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7CAD5E-B595-E246-AC06-72CF151B0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1F86D06-BCB5-F73E-5ADE-1AF844C8E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A76133D-34DE-BB50-79F2-6EB333E942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5F29D99-70B6-687A-C281-7963154253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E7C8E4F-34D1-D4BE-6226-79810195A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3AEF-6B12-4828-AD61-A9CC3D70D067}" type="datetimeFigureOut">
              <a:rPr lang="fi-FI" smtClean="0"/>
              <a:t>28.11.2024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43D7C41-423F-E257-2F42-05C42799A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0DB3EDE-782B-C32E-3EE1-7DBF98E47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3929-1FE5-442D-9A85-6528AE06EA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701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644BFA-B701-DE9D-C8DE-7695B9FBB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42B276A-C842-FDE2-7DCB-33B71528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3AEF-6B12-4828-AD61-A9CC3D70D067}" type="datetimeFigureOut">
              <a:rPr lang="fi-FI" smtClean="0"/>
              <a:t>28.11.2024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819EEF8-0E2A-20EA-238D-DE3AD65D3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8016868-89BC-FFF9-5A95-5CBAEDC68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3929-1FE5-442D-9A85-6528AE06EA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5507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32A6BF5-E65F-EAE0-9DC7-9D4E872A8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3AEF-6B12-4828-AD61-A9CC3D70D067}" type="datetimeFigureOut">
              <a:rPr lang="fi-FI" smtClean="0"/>
              <a:t>28.11.2024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57D34FF-D17A-8C88-CAF3-28FC55574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F181B98-3D75-1369-84AD-88D2C5170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3929-1FE5-442D-9A85-6528AE06EA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877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3EEF63-B7BB-355E-4FFC-56C6DC4BD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C7F77B-E04E-3FFE-B435-05FF754DB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77E9DD3-1024-5879-4EDD-6B100D262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E831530-9AB4-21A1-FC75-0C55025CA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3AEF-6B12-4828-AD61-A9CC3D70D067}" type="datetimeFigureOut">
              <a:rPr lang="fi-FI" smtClean="0"/>
              <a:t>28.11.2024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7E48220-5C46-18C7-508A-B727C8BC5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2980B92-7BF2-B69A-62F4-FF6426057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3929-1FE5-442D-9A85-6528AE06EA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160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99B93F-A776-B891-A9C7-E9DF73EDF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D1BE91D-6494-7626-061C-D9822E6C35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64A7D10-5BE2-ABAF-39AA-D26A71C9F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809D0A9-EA9D-EFD5-BE76-BD97767FD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3AEF-6B12-4828-AD61-A9CC3D70D067}" type="datetimeFigureOut">
              <a:rPr lang="fi-FI" smtClean="0"/>
              <a:t>28.11.2024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C4617F3-93A9-2B2D-4C86-89A5FF8C9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9CF910E-58B9-63B2-142A-EDCD23362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3929-1FE5-442D-9A85-6528AE06EA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374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B41DB3-19CF-52CA-805E-04E87E4AB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2B708E9-32E9-AB23-2B4C-160DBFB34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4388003-1E65-B067-392C-5143E208AD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643AEF-6B12-4828-AD61-A9CC3D70D067}" type="datetimeFigureOut">
              <a:rPr lang="fi-FI" smtClean="0"/>
              <a:t>28.11.2024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E489E74-9D18-F75C-3793-51BFDB070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C9BE8DF-9F40-12F7-94EE-AFF784879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3E3929-1FE5-442D-9A85-6528AE06EA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933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84D715-5D70-BC6C-FF0D-213BC8AB69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Oppitunnit 9-10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3F584F4-B324-28D6-8406-16E78B78A1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Ympyrään liittyviä pituuksia</a:t>
            </a:r>
          </a:p>
        </p:txBody>
      </p:sp>
    </p:spTree>
    <p:extLst>
      <p:ext uri="{BB962C8B-B14F-4D97-AF65-F5344CB8AC3E}">
        <p14:creationId xmlns:p14="http://schemas.microsoft.com/office/powerpoint/2010/main" val="1143076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1EAA6A-EE1B-943C-C519-8E22CE5EC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904DF89-B93E-71DD-C15C-1541AB609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224" y="1829234"/>
            <a:ext cx="7806493" cy="3787187"/>
          </a:xfrm>
        </p:spPr>
      </p:pic>
    </p:spTree>
    <p:extLst>
      <p:ext uri="{BB962C8B-B14F-4D97-AF65-F5344CB8AC3E}">
        <p14:creationId xmlns:p14="http://schemas.microsoft.com/office/powerpoint/2010/main" val="2365017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A9025EE-9DC1-3587-5CD9-453C7BAB5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58" y="2445910"/>
            <a:ext cx="9225063" cy="97455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B53BEA7-3002-090F-D2F1-407273159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58" y="818627"/>
            <a:ext cx="9225063" cy="16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86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C98FB1-C058-7630-8A9F-B06F6A800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Ympyrä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397B0A-B096-3954-12D9-DE7D8605B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000" dirty="0"/>
              <a:t>Määritelmä: Ympyrä on niiden tason pisteiden joukko, jotka ovat yhtä kaukana annetusta pisteestä O. nämä pisteet muodostavat ympyrän piirin eli kehän.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CE79AF6-65E9-AB60-0B0B-B774CD0A9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258" y="2642511"/>
            <a:ext cx="2291708" cy="223714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09656A04-2FE0-9D37-3382-FA67B4DAE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728" y="2642511"/>
            <a:ext cx="7799530" cy="375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09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0976BA-5682-2D04-7E65-F39ACD89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Keskuskulma, kaari ja sektori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95065F6-0DB8-238F-C11E-8F6E9DD04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44179"/>
            <a:ext cx="8074794" cy="2304341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2692D34-2ECA-8D5F-74BC-73BDD3F27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25450"/>
            <a:ext cx="8074794" cy="288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77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tsikko 1">
                <a:extLst>
                  <a:ext uri="{FF2B5EF4-FFF2-40B4-BE49-F238E27FC236}">
                    <a16:creationId xmlns:a16="http://schemas.microsoft.com/office/drawing/2014/main" id="{215A2C00-8880-A5DE-488C-51478ADC0C0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fi-FI" dirty="0"/>
                  <a:t>Pii </a:t>
                </a:r>
                <a14:m>
                  <m:oMath xmlns:m="http://schemas.openxmlformats.org/officeDocument/2006/math">
                    <m:r>
                      <a:rPr lang="fi-FI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fi-FI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i-FI" dirty="0"/>
              </a:p>
            </p:txBody>
          </p:sp>
        </mc:Choice>
        <mc:Fallback xmlns="">
          <p:sp>
            <p:nvSpPr>
              <p:cNvPr id="2" name="Otsikko 1">
                <a:extLst>
                  <a:ext uri="{FF2B5EF4-FFF2-40B4-BE49-F238E27FC236}">
                    <a16:creationId xmlns:a16="http://schemas.microsoft.com/office/drawing/2014/main" id="{215A2C00-8880-A5DE-488C-51478ADC0C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94BE9E9D-DBD4-2BC4-20E9-23C67B8077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3345" y="1508753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fi-FI" sz="1800" dirty="0" err="1"/>
                  <a:t>Pi</a:t>
                </a:r>
                <a:r>
                  <a:rPr lang="fi-FI" sz="1800" dirty="0"/>
                  <a:t> (</a:t>
                </a:r>
                <a14:m>
                  <m:oMath xmlns:m="http://schemas.openxmlformats.org/officeDocument/2006/math">
                    <m:r>
                      <a:rPr lang="fi-FI" sz="18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fi-FI" sz="1800" dirty="0"/>
                  <a:t>) liittyy ympyröihin, koska se on vakio, joka ilmaisee suhteen minkä tahansa ympyrän kehän ja sen halkaisijan välillä.</a:t>
                </a:r>
              </a:p>
              <a:p>
                <a:r>
                  <a:rPr lang="fi-FI" sz="1800" dirty="0"/>
                  <a:t>Jos ympyrän halkaisijan pituus on 1, niin kehän pituus on </a:t>
                </a:r>
                <a14:m>
                  <m:oMath xmlns:m="http://schemas.openxmlformats.org/officeDocument/2006/math">
                    <m:r>
                      <a:rPr lang="fi-FI" sz="18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fi-FI" sz="1800" dirty="0"/>
              </a:p>
              <a:p>
                <a:r>
                  <a:rPr lang="fi-FI" sz="1800" dirty="0"/>
                  <a:t>Pii on irrationaaliluku, mikä tarkoittaa, että sitä ei voi esittää tarkasti murtolukuna, ja sen desimaaliesitys jatkuu loputtomiin ilman toistuvia kuvioita. </a:t>
                </a:r>
              </a:p>
              <a:p>
                <a:r>
                  <a:rPr lang="fi-FI" sz="1800" dirty="0"/>
                  <a:t>Piin ensimmäisiä desimaaleja on 3,14159 26535 89793 23846 26433 83279 50288 41971 69399 37510 58209 74944 59230 78164 06286 20899 86280 34825 34211 70679</a:t>
                </a:r>
              </a:p>
              <a:p>
                <a:r>
                  <a:rPr lang="fi-FI" sz="1800" dirty="0"/>
                  <a:t>Tällä hetkellä piin desimaaleja tunnetaan peräti 62,8 miljoona miljoonaa. </a:t>
                </a:r>
                <a:endParaRPr lang="fi-FI" sz="1600" dirty="0"/>
              </a:p>
              <a:p>
                <a:pPr lvl="1"/>
                <a:r>
                  <a:rPr lang="fi-FI" sz="1200" dirty="0"/>
                  <a:t>(Laskeminen kesti noin 108 päivää)</a:t>
                </a:r>
                <a:endParaRPr lang="fi-FI" sz="2000" dirty="0"/>
              </a:p>
              <a:p>
                <a:endParaRPr lang="fi-FI" sz="1800" dirty="0"/>
              </a:p>
            </p:txBody>
          </p:sp>
        </mc:Choice>
        <mc:Fallback xmlns=""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94BE9E9D-DBD4-2BC4-20E9-23C67B8077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3345" y="1508753"/>
                <a:ext cx="10515600" cy="4351338"/>
              </a:xfrm>
              <a:blipFill>
                <a:blip r:embed="rId3"/>
                <a:stretch>
                  <a:fillRect l="-406" t="-126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Kuva 5" descr="Kuva, joka sisältää kohteen viiva, kuvakaappaus, Tontti, Samansuuntainen&#10;&#10;Kuvaus luotu automaattisesti">
            <a:extLst>
              <a:ext uri="{FF2B5EF4-FFF2-40B4-BE49-F238E27FC236}">
                <a16:creationId xmlns:a16="http://schemas.microsoft.com/office/drawing/2014/main" id="{7DFF40EC-F93D-D41C-6ACC-BEE19B908E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656" y="4433578"/>
            <a:ext cx="6784080" cy="214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50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3F1172-7A68-F5CB-6086-DFBF591B2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Esimerkki 1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231BAA-DB46-1972-2BE4-1FD0E9F25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000" dirty="0"/>
              <a:t>Laske ympyrän kehän pituus, kun ympyrän säde on 5,0 cm.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825A935-5915-2731-CE58-A3459E1356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666" y="1825625"/>
            <a:ext cx="2494880" cy="232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47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4C62A4-A0A8-9A89-82E5-EB2AAEFB8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Esimerkki 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4936FF-8D28-E364-3F99-C50C46770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Ympyrän säde on 5,0 cm. Laske kaaren pituus, kun kaarta vastaava keskuskulma on 80 astetta.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660346F-5E75-05D8-3A86-583B721BF9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73" y="2209298"/>
            <a:ext cx="2763259" cy="269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57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6EE877-F28A-8150-4FBC-7964CDC64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Esimerkki 3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545CC6B2-31BA-B925-DC40-AF2E6A620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949" y="1147453"/>
            <a:ext cx="2669851" cy="26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79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1108AB-26AA-D67A-E6CC-09A4BBA5F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7" y="0"/>
            <a:ext cx="10515600" cy="1325563"/>
          </a:xfrm>
        </p:spPr>
        <p:txBody>
          <a:bodyPr/>
          <a:lstStyle/>
          <a:p>
            <a:r>
              <a:rPr lang="fi-FI" dirty="0"/>
              <a:t>Esimerkki 4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B1592A-4DF8-10F4-3000-8208D5E19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88" y="1036353"/>
            <a:ext cx="10515600" cy="4351338"/>
          </a:xfrm>
        </p:spPr>
        <p:txBody>
          <a:bodyPr>
            <a:normAutofit/>
          </a:bodyPr>
          <a:lstStyle/>
          <a:p>
            <a:r>
              <a:rPr lang="fi-FI" sz="2400" dirty="0"/>
              <a:t>Kuvan ympyrän säteen pituus on 25 cm ja kaaren </a:t>
            </a:r>
            <a:r>
              <a:rPr lang="fi-FI" sz="2400" i="1" dirty="0"/>
              <a:t>e</a:t>
            </a:r>
            <a:r>
              <a:rPr lang="fi-FI" sz="2400" dirty="0"/>
              <a:t> pituus on 25 cm. Laske jänteen </a:t>
            </a:r>
            <a:r>
              <a:rPr lang="fi-FI" sz="2400" i="1" dirty="0"/>
              <a:t>a</a:t>
            </a:r>
            <a:r>
              <a:rPr lang="fi-FI" sz="2400" dirty="0"/>
              <a:t> pituus.</a:t>
            </a:r>
          </a:p>
        </p:txBody>
      </p:sp>
      <p:pic>
        <p:nvPicPr>
          <p:cNvPr id="5" name="Kuva 4" descr="Kuva, joka sisältää kohteen diagrammi, viiva, Tontti, ympyrä&#10;&#10;Kuvaus luotu automaattisesti">
            <a:extLst>
              <a:ext uri="{FF2B5EF4-FFF2-40B4-BE49-F238E27FC236}">
                <a16:creationId xmlns:a16="http://schemas.microsoft.com/office/drawing/2014/main" id="{6F94F302-5B1F-98D9-B38E-E86D567F5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122" y="1927508"/>
            <a:ext cx="4656190" cy="422549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96B8F96-62E6-CBA5-F0DD-870FF0D57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065" y="1823741"/>
            <a:ext cx="3584077" cy="466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07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16D53E66-78B5-3996-DEA8-EE99A3543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30" y="324194"/>
            <a:ext cx="5260527" cy="378579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6E27B43-14F2-8139-87F6-EFD724BAA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047" y="286352"/>
            <a:ext cx="3998233" cy="334237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D74208D-3C46-8406-6A89-309F36A14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195" y="3524249"/>
            <a:ext cx="4672099" cy="321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7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199</Words>
  <Application>Microsoft Office PowerPoint</Application>
  <PresentationFormat>Laajakuva</PresentationFormat>
  <Paragraphs>19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Cambria Math</vt:lpstr>
      <vt:lpstr>Office-teema</vt:lpstr>
      <vt:lpstr>Oppitunnit 9-10</vt:lpstr>
      <vt:lpstr>Ympyrä</vt:lpstr>
      <vt:lpstr>Keskuskulma, kaari ja sektori</vt:lpstr>
      <vt:lpstr>Pii (π)</vt:lpstr>
      <vt:lpstr>Esimerkki 1</vt:lpstr>
      <vt:lpstr>Esimerkki 2</vt:lpstr>
      <vt:lpstr>Esimerkki 3</vt:lpstr>
      <vt:lpstr>Esimerkki 4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Brenda Simenson</dc:creator>
  <cp:lastModifiedBy>Brenda Simenson</cp:lastModifiedBy>
  <cp:revision>2</cp:revision>
  <dcterms:created xsi:type="dcterms:W3CDTF">2024-11-28T09:40:39Z</dcterms:created>
  <dcterms:modified xsi:type="dcterms:W3CDTF">2024-11-28T10:41:38Z</dcterms:modified>
</cp:coreProperties>
</file>