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58" r:id="rId6"/>
    <p:sldId id="271" r:id="rId7"/>
    <p:sldId id="262" r:id="rId8"/>
    <p:sldId id="261" r:id="rId9"/>
    <p:sldId id="263" r:id="rId10"/>
    <p:sldId id="264" r:id="rId11"/>
    <p:sldId id="274" r:id="rId12"/>
    <p:sldId id="272" r:id="rId13"/>
    <p:sldId id="265" r:id="rId14"/>
    <p:sldId id="266" r:id="rId15"/>
    <p:sldId id="267" r:id="rId16"/>
    <p:sldId id="273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19.8.2023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0F93-B5AC-485A-9A95-447339548CB2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B0EB-BACA-4C77-A381-75B91D13FA08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EF19-49EF-438E-B2E6-DEA462E71EB0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EA60-4AD0-4C7F-8A41-07BF2330F7A5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AB82-3FFD-47CB-9EB7-626903A9C376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845A-10C2-461F-AF20-BD85B39D9470}" type="datetime1">
              <a:rPr lang="fi-FI" smtClean="0"/>
              <a:t>19.8.2023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457E-C55C-44E4-8887-B3ACA56A2B29}" type="datetime1">
              <a:rPr lang="fi-FI" smtClean="0"/>
              <a:t>19.8.2023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6D19-495F-4B40-8277-0D7145A408F6}" type="datetime1">
              <a:rPr lang="fi-FI" smtClean="0"/>
              <a:t>19.8.2023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FECE-DBB4-42FB-800B-3579CD2C360E}" type="datetime1">
              <a:rPr lang="fi-FI" smtClean="0"/>
              <a:t>19.8.2023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5837-A631-476A-A21C-CC4994A9D32F}" type="datetime1">
              <a:rPr lang="fi-FI" smtClean="0"/>
              <a:t>19.8.2023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88DC-A9D6-4B68-AA75-92A44018EE71}" type="datetime1">
              <a:rPr lang="fi-FI" smtClean="0"/>
              <a:t>19.8.2023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D7AC9-77B5-4E06-9B09-F8D753FADD18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4. Sukupuolittunut uskonto 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Sukupuoliroolit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Miten sovittaa yhteen sukupuolierottelu ja sekulaari lainsäädäntö, jossa edellytetään sukupuolten välistä tasa-arvoa ja samoja oikeuksia kaikille sukupuolille?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03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Kolmas sukupuoli ja transsukupuolisuus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Sukupuolen ymmärtäminen on viime vuosikymmenien aikana muuttunut entistä moninaisemmaksi. </a:t>
            </a:r>
          </a:p>
          <a:p>
            <a:r>
              <a:rPr lang="fi-FI" altLang="fi-FI" sz="2200" dirty="0"/>
              <a:t>On syntynyt myös uskonnontutkimusta, jossa huomioidaan muunsukupuolisuus.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Muunsukupuolisuudella tarkoitetaan yksilön kokemusta siitä, että hän ei ole yksiselitteisesti mies tai nainen vaan näiden yhdistelmä tai jotakin aivan muuta.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Eri sukupuoliin perustuvien erojen huomioiminen auttaa uudella tavalla ymmärtämään myös maailman uskontoperinteitä.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89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Kolmas sukupuoli ja transsukupuolisuus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Eri puolilla maailmaa esiintyy erilaisia niin sanotun kolmannen sukupuolen edustajia, joiden asemaa määrittelee paikallinen lainsäädäntö mutta myös uskonto.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Intiassa ja Pakistanissa kolmannen sukupuolen edustajista käytetään nimitystä </a:t>
            </a:r>
            <a:r>
              <a:rPr lang="fi-FI" altLang="fi-FI" sz="2200" dirty="0" err="1"/>
              <a:t>hijra</a:t>
            </a:r>
            <a:r>
              <a:rPr lang="fi-FI" altLang="fi-FI" sz="2200" dirty="0"/>
              <a:t>. He ovat yleensä syntyneet miehiksi mutta omaavat hyvin feminiiniset käytöstavat ja määrittelevät itsensä muunsukupuolisiksi, jotka eivät ole miehiä eivätkä naisia.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Intiassa </a:t>
            </a:r>
            <a:r>
              <a:rPr lang="fi-FI" altLang="fi-FI" sz="2200" dirty="0" err="1"/>
              <a:t>hijrojen</a:t>
            </a:r>
            <a:r>
              <a:rPr lang="fi-FI" altLang="fi-FI" sz="2200" dirty="0"/>
              <a:t> yhteisöön liittyvät joutuvat yleensä luopumaan perheistään ja kastistaan.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Usein heille suoritetaan initiaatioriitti, johon voi kuulua sukuelinten tekeminen toimintakyvyttömäksi eli kastraatio.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 muuttavat nimensä ja omaksuvat naisellisia tapoja, joina pidetään esimerkiksi meikkausta, korujen käyttöä ja naisille kuuluvia vaatteita, kuten </a:t>
            </a:r>
            <a:r>
              <a:rPr lang="fi-FI" altLang="fi-FI" sz="2200" dirty="0" err="1"/>
              <a:t>saria</a:t>
            </a:r>
            <a:r>
              <a:rPr lang="fi-FI" altLang="fi-FI" sz="2200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Uskonnoltaan </a:t>
            </a:r>
            <a:r>
              <a:rPr lang="fi-FI" altLang="fi-FI" sz="2200" dirty="0" err="1"/>
              <a:t>hijrat</a:t>
            </a:r>
            <a:r>
              <a:rPr lang="fi-FI" altLang="fi-FI" sz="2200" dirty="0"/>
              <a:t> saattavat olla muslimeja, hinduja, sikhejä tai katolisia kristittyjä.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04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Kolmas sukupuoli ja transsukupuolisuus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412129" cy="4510509"/>
          </a:xfrm>
        </p:spPr>
        <p:txBody>
          <a:bodyPr/>
          <a:lstStyle/>
          <a:p>
            <a:r>
              <a:rPr lang="fi-FI" altLang="fi-FI" sz="2200" dirty="0"/>
              <a:t>Sekä Intia (2014) että Pakistan (2009) ovat laissa taanneet </a:t>
            </a:r>
            <a:r>
              <a:rPr lang="fi-FI" altLang="fi-FI" sz="2200" dirty="0" err="1"/>
              <a:t>hijroille</a:t>
            </a:r>
            <a:r>
              <a:rPr lang="fi-FI" altLang="fi-FI" sz="2200" dirty="0"/>
              <a:t> ”kolmantena sukupuolena” yleiset kansalaisoikeudet.</a:t>
            </a:r>
          </a:p>
          <a:p>
            <a:r>
              <a:rPr lang="fi-FI" altLang="fi-FI" sz="2200" dirty="0"/>
              <a:t>Intiassa heidän sukupuolensa merkitään passiin kirjaimella ’e’, joka tarkoittaa eunukkia. </a:t>
            </a:r>
          </a:p>
          <a:p>
            <a:r>
              <a:rPr lang="fi-FI" altLang="fi-FI" sz="2200" dirty="0"/>
              <a:t>He eivät voi äänestää Intiassa, kun taas Pakistanissa </a:t>
            </a:r>
            <a:r>
              <a:rPr lang="fi-FI" altLang="fi-FI" sz="2200" dirty="0" err="1"/>
              <a:t>hijrat</a:t>
            </a:r>
            <a:r>
              <a:rPr lang="fi-FI" altLang="fi-FI" sz="2200" dirty="0"/>
              <a:t> voivat olla ehdokkaina parlamenttivaaleissa.</a:t>
            </a:r>
          </a:p>
          <a:p>
            <a:r>
              <a:rPr lang="fi-FI" altLang="fi-FI" sz="2200" dirty="0"/>
              <a:t>Laillisista oikeuksista huolimatta heidän asemansa yhteiskunnassa on heikko.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Hijroilla</a:t>
            </a:r>
            <a:r>
              <a:rPr lang="fi-FI" altLang="fi-FI" sz="2200" dirty="0"/>
              <a:t> on usein huono koulutus, eivätkä he saa harjoittaa tavallisia ammatteja.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6" name="Kuva 5" descr="Kuva, joka sisältää kohteen henkilö, henkilöt, väkijoukko, useat&#10;&#10;Kuvaus luotu automaattisesti">
            <a:extLst>
              <a:ext uri="{FF2B5EF4-FFF2-40B4-BE49-F238E27FC236}">
                <a16:creationId xmlns:a16="http://schemas.microsoft.com/office/drawing/2014/main" id="{4E7794BC-AC0E-4135-9E1C-8EFBCE507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0" y="2115122"/>
            <a:ext cx="5560175" cy="34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Kolmas sukupuoli ja transsukupuolisuus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Kolmannen sukupuolen edustajia esiintyy myös esimerkiksi islaminuskoisissa maissa.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Omanissa, jossa vallitsee tiukka sukupuolten välinen erottelu, kolmannen sukupuolen edustajat yhdistävät käytöksessään sekä miehisiä että naisisia piirteitä.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 ovat yleensä syntyneet miehiksi mutta eivät käy läpi kastraatiota, kuten intialaiset </a:t>
            </a:r>
            <a:r>
              <a:rPr lang="fi-FI" altLang="fi-FI" sz="2200" dirty="0" err="1"/>
              <a:t>hijrat</a:t>
            </a:r>
            <a:r>
              <a:rPr lang="fi-FI" altLang="fi-FI" sz="2200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Heillä on miehen nimi, ja lainsäädännöllisesti heillä on miehen oikeudet. He myös rukoilevat moskeijassa miesten kanssa. Monella muulla tavalla he ovat kuin naisia.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Vaikka homoseksuaalisuus on periaatteessa kielletty, kolmannen sukupuolen edustajien on hyväksyttyä olla sukupuolisuhteessa miesten kanssa.</a:t>
            </a:r>
          </a:p>
          <a:p>
            <a:pPr lvl="1">
              <a:buFont typeface="Calibri" panose="020F0502020204030204" pitchFamily="34" charset="0"/>
              <a:buChar char="̶"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90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Kolmas sukupuoli ja transsukupuolisuus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Naisille sukupuolirajojen ylittäminen on muslimienemmistöisissä maissa hyvin vaikeaa, jos ei lähes mahdotonta. </a:t>
            </a:r>
          </a:p>
          <a:p>
            <a:r>
              <a:rPr lang="fi-FI" altLang="fi-FI" sz="2200" dirty="0"/>
              <a:t>Poikkeuksen tästä muodostavat Afganistanissa pojiksi puetut tytöt, jotka voivat poikien tavoin liikkua vapaasti kodin ulkopuolella puberteettiin asti.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Heitä tapaa perheissä, joissa on vain tyttöjä.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Koska he ovat kuin poikia, he voivat saattaa perheen naisia julkisilla paikoilla ja toimittaa muitakin tehtäviä, jotka ovat tytöiltä ja naisilta kiellettyjä.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Nämä ”poikatytöt” ovat yksi käytännöllinen tapa kiertää uskonnossa ja kulttuurissa vallitsevaa tiukkaa sukupuolten erottelua.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36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Kolmas sukupuoli ja transsukupuolisuus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Islaminuskoisissa maissa on käyty paljon keskustelua transsukupuolisten oikeuksista ja sukupuolen korjausleikkauksista, jotka ovat hyväksyttyjä Turkissa ja Iranissa. </a:t>
            </a:r>
          </a:p>
          <a:p>
            <a:r>
              <a:rPr lang="fi-FI" altLang="fi-FI" sz="2200" dirty="0"/>
              <a:t>Maassa, jossa homoseksuaalisuus on tiukasti kielletty, tämä tarjoaa sellaisille transsukupuolisille, jotka kokevat kiinnostusta samaa sukupuolta kohtaan, laillisen mahdollisuuden toteuttaa omaa seksuaalisuuttaan. </a:t>
            </a:r>
          </a:p>
          <a:p>
            <a:r>
              <a:rPr lang="fi-FI" altLang="fi-FI" sz="2200" dirty="0"/>
              <a:t>Sukupuolen korjaus naisesta mieheksi on helpompi saada kuin toisin päin, sillä se merkitsee sosiaalisen aseman nousua yhteiskunnassa, jossa miehillä on naisia korkeampi asema.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63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Seksuaalisuus uskonnoissa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Uskonnot pyrkivät säätelemään ihmisten seksuaalisuutta monin eri tavoin. </a:t>
            </a:r>
          </a:p>
          <a:p>
            <a:r>
              <a:rPr lang="fi-FI" altLang="fi-FI" sz="2200" dirty="0"/>
              <a:t>Monissa uskonnoissa naisten seksuaalisuus on nähty uhkana.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islamissa puhutaan kaaoksesta eli </a:t>
            </a:r>
            <a:r>
              <a:rPr lang="fi-FI" altLang="fi-FI" sz="2200" dirty="0" err="1"/>
              <a:t>fitnasta</a:t>
            </a:r>
            <a:r>
              <a:rPr lang="fi-FI" altLang="fi-FI" sz="2200" dirty="0"/>
              <a:t>, jonka naisten julkinen seksuaalisuus voi saada aikaan.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Siksi ajatellaan, että naisten liikkumista ja pukeutumista tulee kodin ulkopuolella rajoittaa.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Samasta syystä naiset ja miehet on usein erotettu toisistaan esimerkiksi moskeijoissa.</a:t>
            </a:r>
          </a:p>
          <a:p>
            <a:r>
              <a:rPr lang="fi-FI" altLang="fi-FI" sz="2200" dirty="0"/>
              <a:t>Kristinuskossa varhaisen kirkon opettajilla oli usein hyvin kielteinen näkemys naisten ruumiillisuudesta ja seksuaalisuudesta.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Naisen ruumis merkitsi heille sekä elämää että kuolemaa. Yhtäältä nainen synnyttää uutta elämää mutta toisaalta esimerkiksi kristinuskossa naisen ruumis merkitsee myös kuolemaa.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alkukertomuksessa synti ja ihmisen kuolevaisuus tulivat maailmaan, sillä Eeva söi hedelmää Paratiisin hyvän- ja pahantiedon puusta vastoin Jumalan kieltoa.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33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Seksuaalisuus uskonnoissa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Kristinuskossa selibaatin vaatimus nousee ajatuksesta, että seksuaalisuus häiritsee uskonnonharjoitusta tai uskonnollisen yhteisön palvelemista. </a:t>
            </a:r>
          </a:p>
          <a:p>
            <a:r>
              <a:rPr lang="fi-FI" altLang="fi-FI" sz="2200" dirty="0"/>
              <a:t>Katolisissa ja ortodoksisissa luostareissa elävien munkkien ja nunnien tulee sitoutua selibaattiin. Samoin piispojen ja pappien tulee pääsääntöisesti elää selibaatissa.</a:t>
            </a:r>
          </a:p>
          <a:p>
            <a:r>
              <a:rPr lang="fi-FI" altLang="fi-FI" sz="2200" dirty="0"/>
              <a:t>Selibaatin vaatimus voidaan kokea nykypäivänä hankalana. Esimerkiksi Irlannin tasavallassa on todella vähän papeiksi haluavia nuoria miehiä, ja monet papit tulevatkin Afrikasta tai Aasiasta.</a:t>
            </a:r>
          </a:p>
          <a:p>
            <a:r>
              <a:rPr lang="fi-FI" altLang="fi-FI" sz="2200" dirty="0"/>
              <a:t>Konservatiivissa uskonnollisissa yhteisöissä seksuaalisuutta voi ja saa toteuttaa avioliitossa.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Yhdysvalloista on levinnyt Suomeenkin Tosi rakkaus odottaa -niminen herätyskristillinen liike, jossa nuoret sitoutuvat pidättäytymään esiaviollisesta seksistä.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Muslimimaissa esiaviollisiin suhteisiin suhtaudutaan yleensä kielteisesti.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70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>
                <a:latin typeface="+mn-lt"/>
              </a:rPr>
              <a:t>Seksuaalisuus uskonnoissa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Suhtautuminen raskauden ehkäisyyn vaihtelee eri uskonnollisissa yhteisöissä ja niiden sisällä.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Joissain kristillisissä suuntauksissa sitä ei pidetä toivottavana, mutta esimerkiksi muslimimaissa ehkäisy on yleensä sallittua avioliitossa.</a:t>
            </a:r>
          </a:p>
          <a:p>
            <a:r>
              <a:rPr lang="fi-FI" altLang="fi-FI" sz="2200" dirty="0"/>
              <a:t>Raskauden keskeytyksiin eli abortteihin suhtaudutaan uskonnoissa yleensä kielteisesti, mutta siitä huolimatta niitä tehdään kaikkialla maailmassa.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Maissa, joissa abortit ovat lailla kielletty, naiset tekevät laittomia abortteja, mikä asettaa usein vaaraan heidän terveytensä.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47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Uskonnoissa on perinteisesti tehty selkeä ero miesten ja naisten välillä. </a:t>
            </a:r>
          </a:p>
          <a:p>
            <a:r>
              <a:rPr lang="fi-FI" altLang="fi-FI" sz="2200" dirty="0"/>
              <a:t>Monet maailmanuskontojen alullepanijat ovat olleet miehiä.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Vaikka he ovat voineet korostaa kaikkien ihmisten välistä tasa-arvoa, käytännössä miehillä on usein historian saatossa ollut valta päättää uskonnon opeista ja käytänteistä.</a:t>
            </a:r>
          </a:p>
          <a:p>
            <a:r>
              <a:rPr lang="fi-FI" altLang="fi-FI" sz="2200" dirty="0"/>
              <a:t>Lähi-idän </a:t>
            </a:r>
            <a:r>
              <a:rPr lang="fi-FI" altLang="fi-FI" sz="2200" dirty="0" err="1"/>
              <a:t>monoteistisissa</a:t>
            </a:r>
            <a:r>
              <a:rPr lang="fi-FI" altLang="fi-FI" sz="2200" dirty="0"/>
              <a:t> uskonnoissa jumaluus ymmärretään usein miehisenä hahmona. Myös jumalallisen sanoman välittäjiksi on pääasiallisesti hyväksytty vain miehiä.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Kristinuskossa puhutaan Jumalasta isänä, ja Jeesus oli sukupuoleltaan mies.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Juutalaisuuden ja islamin profeetat olivat miehiä.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Sama toistuu myös Aasian uskonnoissa. Buddhalaisuuden perustaja </a:t>
            </a:r>
            <a:r>
              <a:rPr lang="fi-FI" altLang="fi-FI" sz="2200" dirty="0" err="1"/>
              <a:t>Siddhartha</a:t>
            </a:r>
            <a:r>
              <a:rPr lang="fi-FI" altLang="fi-FI" sz="2200" dirty="0"/>
              <a:t> Gautama sekä Kiinan uskonnoissa Kungfutse ja Laotse olivat miehiä.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39046" cy="4633913"/>
          </a:xfrm>
        </p:spPr>
        <p:txBody>
          <a:bodyPr/>
          <a:lstStyle/>
          <a:p>
            <a:r>
              <a:rPr lang="fi-FI" altLang="fi-FI" sz="2200" dirty="0"/>
              <a:t>Naisille ominaiset tavat harjoittaa uskontoa ovat helposti jääneet katveeseen miesten asemaa korostaneissa patriarkaalisissa yhteiskunnissa. </a:t>
            </a:r>
          </a:p>
          <a:p>
            <a:r>
              <a:rPr lang="fi-FI" altLang="fi-FI" sz="2200" dirty="0"/>
              <a:t>1800-luvun lopulla syntyi feminismiksi kutsuttu ajattelutapa, joka vaati sukupuolten välistä tasa-arvoa.</a:t>
            </a:r>
          </a:p>
          <a:p>
            <a:r>
              <a:rPr lang="fi-FI" altLang="fi-FI" sz="2200" dirty="0"/>
              <a:t>Feministit vaativat naisille esimerkiksi äänioikeutta ja mahdollisuutta opiskella yliopistoissa.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Feminismin pohjalta on syntynyt myös naisten kokemuksia esiin nostavaa feminististä uskonnontutkimusta. </a:t>
            </a:r>
          </a:p>
          <a:p>
            <a:r>
              <a:rPr lang="fi-FI" altLang="fi-FI" sz="2200" dirty="0"/>
              <a:t>Tällainen sukupuolieron näkökulmasta tehty tutkimus jatkuu vilkkaana edelleen. Siinä uskontojen pyhiä kirjoja luetaan sukupuolinäkökulmasta </a:t>
            </a:r>
            <a:r>
              <a:rPr lang="fi-FI" altLang="fi-FI" sz="2200"/>
              <a:t>uudella tavalla.</a:t>
            </a: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ulko, hevonen, katu, vaunu&#10;&#10;Kuvaus luotu automaattisesti">
            <a:extLst>
              <a:ext uri="{FF2B5EF4-FFF2-40B4-BE49-F238E27FC236}">
                <a16:creationId xmlns:a16="http://schemas.microsoft.com/office/drawing/2014/main" id="{3B119893-0B74-41DA-B885-C1F4F8D52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53042"/>
            <a:ext cx="3027415" cy="38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Polyteistisissä uskonnoissa esiintyy sekä mies- että naishahmoisia jumaluuksia.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Selkeä esimerkki tästä on hindulaisuus, jossa suosituimpia jumalia ovat miespuoliset </a:t>
            </a:r>
            <a:r>
              <a:rPr lang="fi-FI" altLang="fi-FI" sz="2200" dirty="0" err="1"/>
              <a:t>Višnu</a:t>
            </a:r>
            <a:r>
              <a:rPr lang="fi-FI" altLang="fi-FI" sz="2200" dirty="0"/>
              <a:t> ja </a:t>
            </a:r>
            <a:r>
              <a:rPr lang="fi-FI" altLang="fi-FI" sz="2200" dirty="0" err="1"/>
              <a:t>Šiva</a:t>
            </a:r>
            <a:r>
              <a:rPr lang="fi-FI" altLang="fi-FI" sz="2200" dirty="0"/>
              <a:t> mutta myös näiden puolisot </a:t>
            </a:r>
            <a:r>
              <a:rPr lang="fi-FI" altLang="fi-FI" sz="2200" dirty="0" err="1"/>
              <a:t>Lakšmi</a:t>
            </a:r>
            <a:r>
              <a:rPr lang="fi-FI" altLang="fi-FI" sz="2200" dirty="0"/>
              <a:t> ja </a:t>
            </a:r>
            <a:r>
              <a:rPr lang="fi-FI" altLang="fi-FI" sz="2200" dirty="0" err="1"/>
              <a:t>Parvati</a:t>
            </a:r>
            <a:r>
              <a:rPr lang="fi-FI" altLang="fi-FI" sz="2200" dirty="0"/>
              <a:t>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Myös äitijumalattaren Devin palvonnalla on Intiassa pitkät perinteet. Häntä palvovat sekä miehet että naiset.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Jumalattarien palvonta ei kuitenkaan välttämättä kerro mitään naisten asemasta yhteiskunnassa. Esimerkiksi hindulaisuudessa naisen asema on hyvin kiistelty.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17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Vaikutusvaltaiset naiset ja perinteiden uudelleentulkinta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701759" cy="4633913"/>
          </a:xfrm>
        </p:spPr>
        <p:txBody>
          <a:bodyPr/>
          <a:lstStyle/>
          <a:p>
            <a:r>
              <a:rPr lang="fi-FI" altLang="fi-FI" sz="2200" dirty="0"/>
              <a:t>Uskontojen historiassa on toiminut myös naisia, jotka ovat olleet uskonnollisten näkyjen näkijöitä, oppineita ja oman aikansa vallan käyttäjiä.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Keskiajan Euroopan katolisessa kirkossa vaikutti benediktiininunna </a:t>
            </a:r>
            <a:r>
              <a:rPr lang="fi-FI" altLang="fi-FI" sz="2200" dirty="0" err="1"/>
              <a:t>Hildegard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Bingeniläinen</a:t>
            </a:r>
            <a:r>
              <a:rPr lang="fi-FI" altLang="fi-FI" sz="2200" dirty="0"/>
              <a:t>, jonka kirjoitukset käsittelivät uskonnon ohella luonnontiedettä ja lääketiedettä.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Pohjoismaiden historian kannalta tärkeä vaikutusvaltainen nainen oli 1300-luvulla elänyt Pyhä Birgitta, jonka perustamalle birgittalaiselle sisarkunnalle rakennettiin luostari </a:t>
            </a:r>
            <a:r>
              <a:rPr lang="fi-FI" altLang="fi-FI" sz="2200" dirty="0" err="1"/>
              <a:t>Naanataliin</a:t>
            </a:r>
            <a:r>
              <a:rPr lang="fi-FI" altLang="fi-FI" sz="2200" dirty="0"/>
              <a:t>. Näiden naisten näkyjä ja ilmestyksiä kirjoitettiin ylös, minkä vuoksi ne ovat säilyneet jälkipolville.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41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Vaikutusvaltaiset naiset ja perinteiden uudelleentulkinta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488575" cy="4633913"/>
          </a:xfrm>
        </p:spPr>
        <p:txBody>
          <a:bodyPr/>
          <a:lstStyle/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Islamissa tärkeä rooli on </a:t>
            </a:r>
            <a:r>
              <a:rPr lang="fi-FI" altLang="fi-FI" sz="2200" dirty="0" err="1"/>
              <a:t>Khadijalla</a:t>
            </a:r>
            <a:r>
              <a:rPr lang="fi-FI" altLang="fi-FI" sz="2200" dirty="0"/>
              <a:t>, joka oli Muhammadin ensimmäinen vaimo.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Myös Muhammadin tyttärellä Fatimalla on tärkeä rooli islamin historiassa, sillä hänen kauttaan profeetan suku jatkui.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Muhammadin toista vaimoa, </a:t>
            </a:r>
            <a:r>
              <a:rPr lang="fi-FI" altLang="fi-FI" sz="2200" dirty="0" err="1"/>
              <a:t>Aishaa</a:t>
            </a:r>
            <a:r>
              <a:rPr lang="fi-FI" altLang="fi-FI" sz="2200" dirty="0"/>
              <a:t> pidetään merkittävänä islamilaisen perimätiedon välittäjänä.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Buddhalaisuudessa </a:t>
            </a:r>
            <a:r>
              <a:rPr lang="fi-FI" altLang="fi-FI" sz="2200" dirty="0" err="1"/>
              <a:t>Siddhartha</a:t>
            </a:r>
            <a:r>
              <a:rPr lang="fi-FI" altLang="fi-FI" sz="2200" dirty="0"/>
              <a:t> Gautaman äitipuoli </a:t>
            </a:r>
            <a:r>
              <a:rPr lang="fi-FI" altLang="fi-FI" sz="2200" dirty="0" err="1"/>
              <a:t>Mahaprajapati</a:t>
            </a:r>
            <a:r>
              <a:rPr lang="fi-FI" altLang="fi-FI" sz="2200" dirty="0"/>
              <a:t> </a:t>
            </a:r>
            <a:r>
              <a:rPr lang="fi-FI" altLang="fi-FI" sz="2200" dirty="0" err="1"/>
              <a:t>Gautami</a:t>
            </a:r>
            <a:r>
              <a:rPr lang="fi-FI" altLang="fi-FI" sz="2200" dirty="0"/>
              <a:t> on tärkein uskonnon syntyvaiheisiin liittynyt nainen, joka sai ensimmäisenä naisena vihkimyksen buddhalaiseksi nunnaksi.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ketju&#10;&#10;Kuvaus luotu automaattisesti">
            <a:extLst>
              <a:ext uri="{FF2B5EF4-FFF2-40B4-BE49-F238E27FC236}">
                <a16:creationId xmlns:a16="http://schemas.microsoft.com/office/drawing/2014/main" id="{7389B184-9D6C-43F6-B29C-8149E6F5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00" y="1697009"/>
            <a:ext cx="2127176" cy="43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1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Vaikutusvaltaiset naiset ja perinteiden uudelleentulkinta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97587" cy="4633913"/>
          </a:xfrm>
        </p:spPr>
        <p:txBody>
          <a:bodyPr/>
          <a:lstStyle/>
          <a:p>
            <a:r>
              <a:rPr lang="fi-FI" altLang="fi-FI" sz="2200" dirty="0"/>
              <a:t>Kiinnittämällä huomio uskontojen kertomuksissa esiintyviin vahvoihin naisiin, luodaan uusia uskonnollisia roolimalleja. </a:t>
            </a:r>
          </a:p>
          <a:p>
            <a:r>
              <a:rPr lang="fi-FI" altLang="fi-FI" sz="2200" dirty="0"/>
              <a:t>Sukupuolinäkökulmasta pyritään ymmärtämään, miksi tietyt, varsinkin naisten kannalta kielteiset, uskonnon tulkinnat ovat historian kuluessa tulleet hyväksytyiksi.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islamin tutkimuksessa on osoitettu miesteologien luomia tulkintoja, jotka saattoivat naiset epäedulliseen asemaan. Feministiset uskonnontutkijat pyrkivät kiinnittämään huomiota näihin käytänteisiin ja arvioimaan niitä uudelleen.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80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Sukupuolierottelu ja uskonnollinen toiminta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Uskonnoissa julkiset rituaalit ovat yleensä olleet miesten toimittamia, ja naisilla on ollut tärkeä tehtävä kodin rituaaleissa.</a:t>
            </a:r>
          </a:p>
          <a:p>
            <a:r>
              <a:rPr lang="fi-FI" altLang="fi-FI" sz="2200" dirty="0"/>
              <a:t>Joskus rituaalit ovat myös yhteistoimintaa, kuten japanilaisessa kansanuskossa. Siinä naisilla on rituaalinen tieto ja he myös organisoivat rituaalit, mutta rituaalien julkisen toimeenpanon hoitavat miehet. </a:t>
            </a:r>
          </a:p>
          <a:p>
            <a:r>
              <a:rPr lang="fi-FI" altLang="fi-FI" sz="2200" dirty="0"/>
              <a:t>Naisilla ja varsinkin äideillä on usein tärkeä rooli perinteen välittäjänä jälkipolville.</a:t>
            </a:r>
          </a:p>
          <a:p>
            <a:r>
              <a:rPr lang="fi-FI" altLang="fi-FI" sz="2200" dirty="0"/>
              <a:t>Naisilla on myös eri uskontoperinteissä runsaasti omia rituaaleja. Usein ne liittyvät perheeseen tai lasten saantiin. </a:t>
            </a:r>
          </a:p>
          <a:p>
            <a:r>
              <a:rPr lang="fi-FI" altLang="fi-FI" sz="2200" dirty="0"/>
              <a:t>Arjen uskonnollisuutta koskevassa tutkimuksessa on nostettu esiin, kuinka naiset ovat kautta aikojen olleet monin tavoin uskonnollisesti aktiivisia mutta se ei vain välttämättä ole tullut esille uskontojen virallisessa historiankirjoituksessa ja teologiassa.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38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Sukupuoliroolit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Uskontojen ylläpitämä sukupuoliero näkyy myös siinä, miten niissä määritellään miesten ja naisten tehtävät ja oikeudet. </a:t>
            </a:r>
          </a:p>
          <a:p>
            <a:r>
              <a:rPr lang="fi-FI" altLang="fi-FI" sz="2200" dirty="0"/>
              <a:t>Uskonnoissa korostetaan usein sitä, että miehet ja naiset ovat erilaisia, joten siksi heillä on myös erilaiset tehtävät perheessä ja yhteiskunnassa.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Naisten tehtävä on hoitaa koti ja kasvattaa lapset, kun taas miehen tehtävä on hankkia perheen elanto ja tehdä perhettä koskevia päätöksiä.</a:t>
            </a:r>
          </a:p>
          <a:p>
            <a:r>
              <a:rPr lang="fi-FI" altLang="fi-FI" sz="2200" dirty="0"/>
              <a:t>Sukupuolten erottelua toteutetaan esimerkiksi joissakin muslimimaissa myös jakamalla kodin tilat miesten ja naisten puoliin sekä rajoittamalla näiden tilojen välillä liikkumista.</a:t>
            </a:r>
          </a:p>
          <a:p>
            <a:r>
              <a:rPr lang="fi-FI" altLang="fi-FI" sz="2200" dirty="0"/>
              <a:t>Sukupuolittunutta työnjakoa ei kuitenkaan uskonnoissa välttämättä nähdä epätasa-arvoisena vaan korostetaan sitä, että sukupuolet täydentävät toisiaan.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Lähi-idän teistisissä uskonnoissa, kuten juutalaisuudessa, kristinuskossa ja islamissa, naisilla ja miehillä ajatellaan olevan tasavertainen asema Jumalan edessä. 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Monistisissa uskonnoissa, kuten taolaisuudessa ja kungfutselaisuudessa, naisten ja miesten toisiaan täydentävien roolien ajatellaan ylläpitävän universumin tasapainoa.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4. Sukupuolittunut uskonto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96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Microsoft Office PowerPoint</Application>
  <PresentationFormat>Laajakuva</PresentationFormat>
  <Paragraphs>138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Office-teema</vt:lpstr>
      <vt:lpstr>4. Sukupuolittunut uskonto </vt:lpstr>
      <vt:lpstr>PowerPoint-esitys</vt:lpstr>
      <vt:lpstr>PowerPoint-esitys</vt:lpstr>
      <vt:lpstr>PowerPoint-esitys</vt:lpstr>
      <vt:lpstr>Vaikutusvaltaiset naiset ja perinteiden uudelleentulkinta</vt:lpstr>
      <vt:lpstr>Vaikutusvaltaiset naiset ja perinteiden uudelleentulkinta</vt:lpstr>
      <vt:lpstr>Vaikutusvaltaiset naiset ja perinteiden uudelleentulkinta</vt:lpstr>
      <vt:lpstr>Sukupuolierottelu ja uskonnollinen toiminta</vt:lpstr>
      <vt:lpstr>Sukupuoliroolit </vt:lpstr>
      <vt:lpstr>Sukupuoliroolit</vt:lpstr>
      <vt:lpstr>Kolmas sukupuoli ja transsukupuolisuus</vt:lpstr>
      <vt:lpstr>Kolmas sukupuoli ja transsukupuolisuus</vt:lpstr>
      <vt:lpstr>Kolmas sukupuoli ja transsukupuolisuus</vt:lpstr>
      <vt:lpstr>Kolmas sukupuoli ja transsukupuolisuus</vt:lpstr>
      <vt:lpstr>Kolmas sukupuoli ja transsukupuolisuus</vt:lpstr>
      <vt:lpstr>Kolmas sukupuoli ja transsukupuolisuus</vt:lpstr>
      <vt:lpstr>Seksuaalisuus uskonnoissa</vt:lpstr>
      <vt:lpstr>Seksuaalisuus uskonnoissa</vt:lpstr>
      <vt:lpstr>Seksuaalisuus uskonnoissa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Luukkonen Iiris</cp:lastModifiedBy>
  <cp:revision>14</cp:revision>
  <dcterms:created xsi:type="dcterms:W3CDTF">2021-06-01T16:07:13Z</dcterms:created>
  <dcterms:modified xsi:type="dcterms:W3CDTF">2023-08-19T12:27:58Z</dcterms:modified>
</cp:coreProperties>
</file>