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86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33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31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45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693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413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80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907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07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105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64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70956-A5D0-4000-85BF-17E80A20801F}" type="datetimeFigureOut">
              <a:rPr lang="fi-FI" smtClean="0"/>
              <a:t>6.5.2022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6C9C0-4611-4097-A1B8-FDB2CFBBB3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807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12168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POTENTIAALIENERGIA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297" y="1062446"/>
            <a:ext cx="11791406" cy="5608320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Nollatason yläpuolella oleva kappale voi asemansa puolesta tehdä työtä, eli sillä on energiaa.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Painovoiman asema- eli potentiaalienergia korkeudella h määritellystä nollatasosta on…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b="1" dirty="0" err="1" smtClean="0"/>
              <a:t>E</a:t>
            </a:r>
            <a:r>
              <a:rPr lang="fi-FI" sz="3600" b="1" baseline="-25000" dirty="0" err="1" smtClean="0"/>
              <a:t>p</a:t>
            </a:r>
            <a:r>
              <a:rPr lang="fi-FI" sz="3600" b="1" dirty="0" smtClean="0"/>
              <a:t>=</a:t>
            </a:r>
            <a:r>
              <a:rPr lang="fi-FI" sz="3600" b="1" dirty="0" err="1" smtClean="0"/>
              <a:t>mgh</a:t>
            </a:r>
            <a:r>
              <a:rPr lang="fi-FI" sz="3600" b="1" dirty="0" smtClean="0"/>
              <a:t> </a:t>
            </a:r>
            <a:r>
              <a:rPr lang="fi-FI" sz="3600" dirty="0" smtClean="0"/>
              <a:t>       missä 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m= massa (kg)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g= putoamiskiihtyvyys 9,81 m/s</a:t>
            </a:r>
            <a:r>
              <a:rPr lang="fi-FI" sz="3600" baseline="30000" dirty="0" smtClean="0"/>
              <a:t>2</a:t>
            </a: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h= korkeus nollatasosta (m)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77538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12168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KINEETTINEN ENERGIA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297" y="1062446"/>
            <a:ext cx="11791406" cy="5608320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Liikkuva kappale voi liikkeensä turvin tehdä työtä, eli sillä on liike- eli kineettistä energiaa.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Liike-energia  </a:t>
            </a:r>
            <a:r>
              <a:rPr lang="fi-FI" sz="3600" b="1" dirty="0" smtClean="0"/>
              <a:t>E</a:t>
            </a:r>
            <a:r>
              <a:rPr lang="fi-FI" sz="3600" b="1" baseline="-25000" dirty="0" smtClean="0"/>
              <a:t>K</a:t>
            </a:r>
            <a:r>
              <a:rPr lang="fi-FI" sz="3600" b="1" dirty="0" smtClean="0"/>
              <a:t>=½mv</a:t>
            </a:r>
            <a:r>
              <a:rPr lang="fi-FI" sz="3600" b="1" baseline="30000" dirty="0" smtClean="0"/>
              <a:t>2</a:t>
            </a:r>
            <a:r>
              <a:rPr lang="fi-FI" sz="3600" b="1" dirty="0" smtClean="0"/>
              <a:t>      </a:t>
            </a:r>
            <a:r>
              <a:rPr lang="fi-FI" sz="3600" dirty="0" smtClean="0"/>
              <a:t>missä…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m= massa (kg)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v= nopeus (m/s)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Energian yksikkö on joule eli  </a:t>
            </a:r>
            <a:r>
              <a:rPr lang="fi-FI" sz="3600" b="1" dirty="0" smtClean="0"/>
              <a:t>[E]=1J</a:t>
            </a:r>
          </a:p>
        </p:txBody>
      </p:sp>
    </p:spTree>
    <p:extLst>
      <p:ext uri="{BB962C8B-B14F-4D97-AF65-F5344CB8AC3E}">
        <p14:creationId xmlns:p14="http://schemas.microsoft.com/office/powerpoint/2010/main" val="93439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12168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MEKAANINEN ENERGIA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297" y="1062446"/>
            <a:ext cx="11791406" cy="5608320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Mekaaninen energia on liike- ja potentiaalienergian summa, eli…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b="1" dirty="0" smtClean="0"/>
              <a:t>E = </a:t>
            </a:r>
            <a:r>
              <a:rPr lang="fi-FI" sz="3600" b="1" dirty="0" err="1" smtClean="0"/>
              <a:t>E</a:t>
            </a:r>
            <a:r>
              <a:rPr lang="fi-FI" sz="3600" b="1" baseline="-25000" dirty="0" err="1" smtClean="0"/>
              <a:t>p</a:t>
            </a:r>
            <a:r>
              <a:rPr lang="fi-FI" sz="3600" b="1" dirty="0" smtClean="0"/>
              <a:t>+ E</a:t>
            </a:r>
            <a:r>
              <a:rPr lang="fi-FI" sz="3600" b="1" baseline="-25000" dirty="0" smtClean="0"/>
              <a:t>k</a:t>
            </a:r>
            <a:r>
              <a:rPr lang="fi-FI" sz="3600" b="1" dirty="0" smtClean="0"/>
              <a:t>= </a:t>
            </a:r>
            <a:r>
              <a:rPr lang="fi-FI" sz="3600" b="1" dirty="0" err="1" smtClean="0"/>
              <a:t>mgh</a:t>
            </a:r>
            <a:r>
              <a:rPr lang="fi-FI" sz="3600" b="1" dirty="0" smtClean="0"/>
              <a:t> + ½mv</a:t>
            </a:r>
            <a:r>
              <a:rPr lang="fi-FI" sz="3600" b="1" baseline="30000" dirty="0" smtClean="0"/>
              <a:t>2</a:t>
            </a:r>
            <a:endParaRPr lang="fi-FI" sz="3600" b="1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3012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12168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TYÖ JA ENERGIA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297" y="1062446"/>
            <a:ext cx="11791406" cy="5608320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Ulkoinen voima tekee työtä, kun se muuttaa systeemin mekaanista energiaa.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Työn seurauksena energia voi kasvaa (esim. moottorin tekemä työ on positiivista)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tai pienentyä (esim. kitkan ja ilmanvastuksen tekemä työ on negatiivista).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5751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12168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TYÖN LASKEMINEN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" y="1576251"/>
            <a:ext cx="7610475" cy="3114675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87383" y="1123406"/>
            <a:ext cx="11704319" cy="5547359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Työntövoiman tekemä työ  W=</a:t>
            </a:r>
            <a:r>
              <a:rPr lang="fi-FI" sz="3600" dirty="0" err="1" smtClean="0"/>
              <a:t>Fs</a:t>
            </a:r>
            <a:endParaRPr lang="fi-FI" sz="3600" dirty="0" smtClean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Kitkan tekemä työ  W</a:t>
            </a:r>
            <a:r>
              <a:rPr lang="el-GR" sz="3600" baseline="-25000" dirty="0" smtClean="0"/>
              <a:t>μ</a:t>
            </a:r>
            <a:r>
              <a:rPr lang="fi-FI" sz="3600" dirty="0" smtClean="0"/>
              <a:t>= -F</a:t>
            </a:r>
            <a:r>
              <a:rPr lang="el-GR" sz="3600" baseline="-25000" dirty="0" smtClean="0"/>
              <a:t>μ</a:t>
            </a:r>
            <a:r>
              <a:rPr lang="fi-FI" sz="3600" dirty="0" smtClean="0"/>
              <a:t>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20728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54332" y="112168"/>
            <a:ext cx="9144000" cy="767398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ENERGIAN MUUTTUMINEN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0297" y="1062446"/>
            <a:ext cx="11791406" cy="5608320"/>
          </a:xfrm>
        </p:spPr>
        <p:txBody>
          <a:bodyPr>
            <a:norm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Energia voi työn seurauksena muuttua muodosta toiseen, mutta sen kokonaismäärä säilyy (energian säilymislaki)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i-FI" sz="3600" dirty="0" smtClean="0"/>
              <a:t>Esim. kitkavoima muuttaa liike-energiaa systeemin sisäenergiaksi, mikä ilmenee systeemin lämpenemisenä.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187" y="3301618"/>
            <a:ext cx="4600303" cy="292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21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203</Words>
  <Application>Microsoft Office PowerPoint</Application>
  <PresentationFormat>Laajakuva</PresentationFormat>
  <Paragraphs>33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POTENTIAALIENERGIA</vt:lpstr>
      <vt:lpstr>KINEETTINEN ENERGIA</vt:lpstr>
      <vt:lpstr>MEKAANINEN ENERGIA</vt:lpstr>
      <vt:lpstr>TYÖ JA ENERGIA</vt:lpstr>
      <vt:lpstr>TYÖN LASKEMINEN</vt:lpstr>
      <vt:lpstr>ENERGIAN MUUTTUMINEN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POTENTIAALIENERGIA</dc:title>
  <dc:creator>Mäkeläinen,Markku</dc:creator>
  <cp:lastModifiedBy>Mäkeläinen,Markku</cp:lastModifiedBy>
  <cp:revision>5</cp:revision>
  <dcterms:created xsi:type="dcterms:W3CDTF">2022-05-06T10:24:12Z</dcterms:created>
  <dcterms:modified xsi:type="dcterms:W3CDTF">2022-05-06T10:47:26Z</dcterms:modified>
</cp:coreProperties>
</file>