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71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612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721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25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016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480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0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80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160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33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1E53-4F44-4C2D-B4BF-F3C08BEFF47B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5DD4-3CAA-4FBD-B6DE-20B78F5D70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640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73129"/>
            <a:ext cx="9144000" cy="741271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ILMANPAINE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8674" y="1036321"/>
            <a:ext cx="11669486" cy="5625736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Ilmanpaine aiheutuu ilman omasta painosta.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Normaali-ilmanpaine on </a:t>
            </a:r>
            <a:r>
              <a:rPr lang="fi-FI" sz="3600" b="1" dirty="0" smtClean="0"/>
              <a:t>10 1325 </a:t>
            </a:r>
            <a:r>
              <a:rPr lang="fi-FI" sz="3600" b="1" dirty="0" err="1" smtClean="0"/>
              <a:t>Pa</a:t>
            </a:r>
            <a:r>
              <a:rPr lang="fi-FI" sz="3600" b="1" dirty="0" smtClean="0"/>
              <a:t> </a:t>
            </a:r>
            <a:r>
              <a:rPr lang="fi-FI" sz="3600" dirty="0" smtClean="0"/>
              <a:t>eli </a:t>
            </a:r>
            <a:r>
              <a:rPr lang="fi-FI" sz="3600" b="1" dirty="0" smtClean="0"/>
              <a:t>1,013 </a:t>
            </a:r>
            <a:r>
              <a:rPr lang="fi-FI" sz="3600" b="1" dirty="0" err="1" smtClean="0"/>
              <a:t>bar</a:t>
            </a:r>
            <a:endParaRPr lang="fi-FI" sz="3600" b="1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Ilmanpaineen vaihtelut aiheuttavat sääilmiöitä.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102" y="3029721"/>
            <a:ext cx="4314962" cy="330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0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73129"/>
            <a:ext cx="9144000" cy="741271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HYDROSTAATTINEN PAINE</a:t>
            </a:r>
            <a:endParaRPr lang="fi-FI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78674" y="1036321"/>
                <a:ext cx="11669486" cy="5625736"/>
              </a:xfrm>
            </p:spPr>
            <p:txBody>
              <a:bodyPr>
                <a:normAutofit/>
              </a:bodyPr>
              <a:lstStyle/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Hydrostaattinen paine nesteissä aiheutuu nesteen omasta painosta.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err="1" smtClean="0"/>
                  <a:t>Hydrostaattinen</a:t>
                </a:r>
                <a:r>
                  <a:rPr lang="fi-FI" sz="3600" dirty="0" smtClean="0"/>
                  <a:t> paine on suuruudeltaan…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𝒑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𝝆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𝒈𝒉</m:t>
                    </m:r>
                  </m:oMath>
                </a14:m>
                <a:endParaRPr lang="fi-FI" sz="3600" b="1" dirty="0" smtClean="0">
                  <a:ea typeface="Cambria Math" panose="02040503050406030204" pitchFamily="18" charset="0"/>
                </a:endParaRP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fi-FI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fi-FI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nest</m:t>
                    </m:r>
                  </m:oMath>
                </a14:m>
                <a:r>
                  <a:rPr lang="fi-FI" sz="3600" dirty="0" err="1" smtClean="0"/>
                  <a:t>een</a:t>
                </a:r>
                <a:r>
                  <a:rPr lang="fi-FI" sz="3600" dirty="0" smtClean="0"/>
                  <a:t> tiheys (kg/m</a:t>
                </a:r>
                <a:r>
                  <a:rPr lang="fi-FI" sz="3600" baseline="30000" dirty="0" smtClean="0"/>
                  <a:t>3</a:t>
                </a:r>
                <a:r>
                  <a:rPr lang="fi-FI" sz="3600" dirty="0" smtClean="0"/>
                  <a:t>)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i-FI" sz="3600" dirty="0" smtClean="0"/>
                  <a:t>9,81 m/s</a:t>
                </a:r>
                <a:r>
                  <a:rPr lang="fi-FI" sz="3600" baseline="30000" dirty="0" smtClean="0"/>
                  <a:t>2</a:t>
                </a:r>
                <a:endParaRPr lang="fi-FI" sz="3600" dirty="0" smtClean="0"/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i-FI" sz="3600" dirty="0" smtClean="0"/>
                  <a:t>syvyys (m)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Paine vaikuttaa samalla syvyydellä kaikkiin suuntiin </a:t>
                </a:r>
                <a:r>
                  <a:rPr lang="fi-FI" sz="3600" dirty="0" err="1" smtClean="0"/>
                  <a:t>yhtäsuurena</a:t>
                </a:r>
                <a:r>
                  <a:rPr lang="fi-FI" sz="3600" dirty="0" smtClean="0"/>
                  <a:t>. </a:t>
                </a:r>
                <a:endParaRPr lang="fi-FI" sz="3600" dirty="0"/>
              </a:p>
            </p:txBody>
          </p:sp>
        </mc:Choice>
        <mc:Fallback xmlns=""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78674" y="1036321"/>
                <a:ext cx="11669486" cy="5625736"/>
              </a:xfrm>
              <a:blipFill>
                <a:blip r:embed="rId2"/>
                <a:stretch>
                  <a:fillRect l="-1463" t="-2600" r="-94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950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73129"/>
            <a:ext cx="9144000" cy="741271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8674" y="1036321"/>
            <a:ext cx="11669486" cy="5625736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err="1" smtClean="0"/>
              <a:t>Hydrostaattinen</a:t>
            </a:r>
            <a:r>
              <a:rPr lang="fi-FI" sz="3600" dirty="0" smtClean="0"/>
              <a:t> paine ei riipu astian muodosta.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926" y="1850162"/>
            <a:ext cx="7096125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5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73129"/>
            <a:ext cx="9144000" cy="741271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Kokonaispaine</a:t>
            </a:r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857" y="2168434"/>
            <a:ext cx="6496050" cy="3781425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8674" y="1036321"/>
            <a:ext cx="11669486" cy="5625736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Kokonaispaine nesteessä syvyydellä h on ilmanpaineen ja </a:t>
            </a:r>
            <a:r>
              <a:rPr lang="fi-FI" sz="3600" dirty="0" err="1" smtClean="0"/>
              <a:t>hydrostaattisen</a:t>
            </a:r>
            <a:r>
              <a:rPr lang="fi-FI" sz="3600" dirty="0" smtClean="0"/>
              <a:t> paineen summa.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61073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73129"/>
            <a:ext cx="9144000" cy="741271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TYÖ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8674" y="1036321"/>
            <a:ext cx="11669486" cy="5625736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Määritetään nesteen tiheys </a:t>
            </a:r>
            <a:r>
              <a:rPr lang="fi-FI" sz="3600" dirty="0" err="1" smtClean="0"/>
              <a:t>hydrostaattisen</a:t>
            </a:r>
            <a:r>
              <a:rPr lang="fi-FI" sz="3600" dirty="0" smtClean="0"/>
              <a:t> paineen avulla.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Mittaa kokonaispaine nesteessä eri syvyyksillä.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Piirrä kuvaaja </a:t>
            </a:r>
            <a:r>
              <a:rPr lang="fi-FI" sz="3600" dirty="0" err="1" smtClean="0"/>
              <a:t>hp</a:t>
            </a:r>
            <a:r>
              <a:rPr lang="fi-FI" sz="3600" dirty="0" smtClean="0"/>
              <a:t>-koordinaatistoon.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Miten kuvaajasta voidaan selvittää </a:t>
            </a:r>
            <a:r>
              <a:rPr lang="fi-FI" sz="3600" smtClean="0"/>
              <a:t>väliaineen tiheys?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13543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107</Words>
  <Application>Microsoft Office PowerPoint</Application>
  <PresentationFormat>Laajakuva</PresentationFormat>
  <Paragraphs>20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Office-teema</vt:lpstr>
      <vt:lpstr>ILMANPAINE</vt:lpstr>
      <vt:lpstr>HYDROSTAATTINEN PAINE</vt:lpstr>
      <vt:lpstr>PowerPoint-esitys</vt:lpstr>
      <vt:lpstr>Kokonaispaine</vt:lpstr>
      <vt:lpstr>TYÖ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ILMANPAINE</dc:title>
  <dc:creator>Mäkeläinen,Markku</dc:creator>
  <cp:lastModifiedBy>Mäkeläinen,Markku</cp:lastModifiedBy>
  <cp:revision>3</cp:revision>
  <dcterms:created xsi:type="dcterms:W3CDTF">2022-05-05T07:57:08Z</dcterms:created>
  <dcterms:modified xsi:type="dcterms:W3CDTF">2022-05-06T08:49:35Z</dcterms:modified>
</cp:coreProperties>
</file>