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4"/>
    <p:sldMasterId id="2147483672" r:id="rId5"/>
  </p:sldMasterIdLst>
  <p:notesMasterIdLst>
    <p:notesMasterId r:id="rId13"/>
  </p:notesMasterIdLst>
  <p:sldIdLst>
    <p:sldId id="275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C868E-BC2F-4FDF-895B-EAB29CC02948}" v="14" dt="2022-10-04T10:47:48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F24C868E-BC2F-4FDF-895B-EAB29CC02948}"/>
    <pc:docChg chg="addSld delSld modSld modMainMaster">
      <pc:chgData name="Mäkinen Alisa" userId="ff94d537-2d8f-4c75-aced-7aecb2743312" providerId="ADAL" clId="{F24C868E-BC2F-4FDF-895B-EAB29CC02948}" dt="2022-10-04T10:47:48.391" v="32" actId="207"/>
      <pc:docMkLst>
        <pc:docMk/>
      </pc:docMkLst>
      <pc:sldChg chg="addSp modSp setBg">
        <pc:chgData name="Mäkinen Alisa" userId="ff94d537-2d8f-4c75-aced-7aecb2743312" providerId="ADAL" clId="{F24C868E-BC2F-4FDF-895B-EAB29CC02948}" dt="2022-10-04T10:23:00.695" v="26"/>
        <pc:sldMkLst>
          <pc:docMk/>
          <pc:sldMk cId="0" sldId="257"/>
        </pc:sldMkLst>
        <pc:spChg chg="add mod">
          <ac:chgData name="Mäkinen Alisa" userId="ff94d537-2d8f-4c75-aced-7aecb2743312" providerId="ADAL" clId="{F24C868E-BC2F-4FDF-895B-EAB29CC02948}" dt="2022-10-04T10:23:00.695" v="26"/>
          <ac:spMkLst>
            <pc:docMk/>
            <pc:sldMk cId="0" sldId="257"/>
            <ac:spMk id="4" creationId="{D71FE0ED-9D19-4AE6-AD03-D9E201B110C6}"/>
          </ac:spMkLst>
        </pc:spChg>
      </pc:sldChg>
      <pc:sldChg chg="addSp modSp">
        <pc:chgData name="Mäkinen Alisa" userId="ff94d537-2d8f-4c75-aced-7aecb2743312" providerId="ADAL" clId="{F24C868E-BC2F-4FDF-895B-EAB29CC02948}" dt="2022-10-04T10:23:02.588" v="27"/>
        <pc:sldMkLst>
          <pc:docMk/>
          <pc:sldMk cId="0" sldId="258"/>
        </pc:sldMkLst>
        <pc:spChg chg="add mod">
          <ac:chgData name="Mäkinen Alisa" userId="ff94d537-2d8f-4c75-aced-7aecb2743312" providerId="ADAL" clId="{F24C868E-BC2F-4FDF-895B-EAB29CC02948}" dt="2022-10-04T10:23:02.588" v="27"/>
          <ac:spMkLst>
            <pc:docMk/>
            <pc:sldMk cId="0" sldId="258"/>
            <ac:spMk id="4" creationId="{3098E6B7-5D72-4448-8F76-C8D4DD28E2D0}"/>
          </ac:spMkLst>
        </pc:spChg>
      </pc:sldChg>
      <pc:sldChg chg="addSp modSp">
        <pc:chgData name="Mäkinen Alisa" userId="ff94d537-2d8f-4c75-aced-7aecb2743312" providerId="ADAL" clId="{F24C868E-BC2F-4FDF-895B-EAB29CC02948}" dt="2022-10-04T10:23:04.527" v="28"/>
        <pc:sldMkLst>
          <pc:docMk/>
          <pc:sldMk cId="0" sldId="259"/>
        </pc:sldMkLst>
        <pc:spChg chg="add mod">
          <ac:chgData name="Mäkinen Alisa" userId="ff94d537-2d8f-4c75-aced-7aecb2743312" providerId="ADAL" clId="{F24C868E-BC2F-4FDF-895B-EAB29CC02948}" dt="2022-10-04T10:23:04.527" v="28"/>
          <ac:spMkLst>
            <pc:docMk/>
            <pc:sldMk cId="0" sldId="259"/>
            <ac:spMk id="4" creationId="{CCB45DC1-5905-487B-91F7-3B31F412D5BD}"/>
          </ac:spMkLst>
        </pc:spChg>
      </pc:sldChg>
      <pc:sldChg chg="addSp modSp">
        <pc:chgData name="Mäkinen Alisa" userId="ff94d537-2d8f-4c75-aced-7aecb2743312" providerId="ADAL" clId="{F24C868E-BC2F-4FDF-895B-EAB29CC02948}" dt="2022-10-04T10:23:06.828" v="29"/>
        <pc:sldMkLst>
          <pc:docMk/>
          <pc:sldMk cId="0" sldId="260"/>
        </pc:sldMkLst>
        <pc:spChg chg="add mod">
          <ac:chgData name="Mäkinen Alisa" userId="ff94d537-2d8f-4c75-aced-7aecb2743312" providerId="ADAL" clId="{F24C868E-BC2F-4FDF-895B-EAB29CC02948}" dt="2022-10-04T10:23:06.828" v="29"/>
          <ac:spMkLst>
            <pc:docMk/>
            <pc:sldMk cId="0" sldId="260"/>
            <ac:spMk id="5" creationId="{4BAEC03E-F3AF-4DEE-AF9F-2339A89E9E47}"/>
          </ac:spMkLst>
        </pc:spChg>
      </pc:sldChg>
      <pc:sldChg chg="addSp modSp">
        <pc:chgData name="Mäkinen Alisa" userId="ff94d537-2d8f-4c75-aced-7aecb2743312" providerId="ADAL" clId="{F24C868E-BC2F-4FDF-895B-EAB29CC02948}" dt="2022-10-04T10:23:08.845" v="30"/>
        <pc:sldMkLst>
          <pc:docMk/>
          <pc:sldMk cId="0" sldId="261"/>
        </pc:sldMkLst>
        <pc:spChg chg="add mod">
          <ac:chgData name="Mäkinen Alisa" userId="ff94d537-2d8f-4c75-aced-7aecb2743312" providerId="ADAL" clId="{F24C868E-BC2F-4FDF-895B-EAB29CC02948}" dt="2022-10-04T10:23:08.845" v="30"/>
          <ac:spMkLst>
            <pc:docMk/>
            <pc:sldMk cId="0" sldId="261"/>
            <ac:spMk id="5" creationId="{3E47DADA-F74C-4FD9-9401-47503D5422AA}"/>
          </ac:spMkLst>
        </pc:spChg>
      </pc:sldChg>
      <pc:sldChg chg="addSp modSp">
        <pc:chgData name="Mäkinen Alisa" userId="ff94d537-2d8f-4c75-aced-7aecb2743312" providerId="ADAL" clId="{F24C868E-BC2F-4FDF-895B-EAB29CC02948}" dt="2022-10-04T10:23:10.742" v="31"/>
        <pc:sldMkLst>
          <pc:docMk/>
          <pc:sldMk cId="0" sldId="262"/>
        </pc:sldMkLst>
        <pc:spChg chg="add mod">
          <ac:chgData name="Mäkinen Alisa" userId="ff94d537-2d8f-4c75-aced-7aecb2743312" providerId="ADAL" clId="{F24C868E-BC2F-4FDF-895B-EAB29CC02948}" dt="2022-10-04T10:23:10.742" v="31"/>
          <ac:spMkLst>
            <pc:docMk/>
            <pc:sldMk cId="0" sldId="262"/>
            <ac:spMk id="5" creationId="{5896B0D4-BB94-4666-8658-45846BEA29DF}"/>
          </ac:spMkLst>
        </pc:spChg>
      </pc:sldChg>
      <pc:sldChg chg="del">
        <pc:chgData name="Mäkinen Alisa" userId="ff94d537-2d8f-4c75-aced-7aecb2743312" providerId="ADAL" clId="{F24C868E-BC2F-4FDF-895B-EAB29CC02948}" dt="2022-10-04T10:22:28.842" v="21" actId="2696"/>
        <pc:sldMkLst>
          <pc:docMk/>
          <pc:sldMk cId="0" sldId="263"/>
        </pc:sldMkLst>
      </pc:sldChg>
      <pc:sldChg chg="modSp add mod setBg">
        <pc:chgData name="Mäkinen Alisa" userId="ff94d537-2d8f-4c75-aced-7aecb2743312" providerId="ADAL" clId="{F24C868E-BC2F-4FDF-895B-EAB29CC02948}" dt="2022-10-04T10:47:48.391" v="32" actId="207"/>
        <pc:sldMkLst>
          <pc:docMk/>
          <pc:sldMk cId="2675401692" sldId="275"/>
        </pc:sldMkLst>
        <pc:spChg chg="mod">
          <ac:chgData name="Mäkinen Alisa" userId="ff94d537-2d8f-4c75-aced-7aecb2743312" providerId="ADAL" clId="{F24C868E-BC2F-4FDF-895B-EAB29CC02948}" dt="2022-10-04T10:22:02.763" v="19" actId="20577"/>
          <ac:spMkLst>
            <pc:docMk/>
            <pc:sldMk cId="2675401692" sldId="275"/>
            <ac:spMk id="2" creationId="{1520D0E8-4325-1A49-9C80-BF440F63C053}"/>
          </ac:spMkLst>
        </pc:spChg>
        <pc:spChg chg="mod">
          <ac:chgData name="Mäkinen Alisa" userId="ff94d537-2d8f-4c75-aced-7aecb2743312" providerId="ADAL" clId="{F24C868E-BC2F-4FDF-895B-EAB29CC02948}" dt="2022-10-04T10:47:48.391" v="32" actId="207"/>
          <ac:spMkLst>
            <pc:docMk/>
            <pc:sldMk cId="2675401692" sldId="275"/>
            <ac:spMk id="4" creationId="{616EE2A2-1585-1C4A-A7CF-9E1614286C7F}"/>
          </ac:spMkLst>
        </pc:spChg>
      </pc:sldChg>
      <pc:sldMasterChg chg="setBg modSldLayout">
        <pc:chgData name="Mäkinen Alisa" userId="ff94d537-2d8f-4c75-aced-7aecb2743312" providerId="ADAL" clId="{F24C868E-BC2F-4FDF-895B-EAB29CC02948}" dt="2022-10-04T10:22:43.934" v="24"/>
        <pc:sldMasterMkLst>
          <pc:docMk/>
          <pc:sldMasterMk cId="0" sldId="2147483671"/>
        </pc:sldMasterMkLst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3348174602" sldId="2147483673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1488438669" sldId="2147483674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4087359055" sldId="2147483675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4127445231" sldId="2147483676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3792163230" sldId="2147483677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832907644" sldId="2147483678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1452712538" sldId="2147483679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2762872159" sldId="2147483680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2483329965" sldId="2147483681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19209891" sldId="2147483682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1"/>
            <pc:sldLayoutMk cId="2373678282" sldId="2147483683"/>
          </pc:sldLayoutMkLst>
        </pc:sldLayoutChg>
      </pc:sldMasterChg>
      <pc:sldMasterChg chg="setBg delSldLayout modSldLayout">
        <pc:chgData name="Mäkinen Alisa" userId="ff94d537-2d8f-4c75-aced-7aecb2743312" providerId="ADAL" clId="{F24C868E-BC2F-4FDF-895B-EAB29CC02948}" dt="2022-10-04T10:22:43.934" v="24"/>
        <pc:sldMasterMkLst>
          <pc:docMk/>
          <pc:sldMasterMk cId="0" sldId="2147483672"/>
        </pc:sldMasterMkLst>
        <pc:sldLayoutChg chg="del">
          <pc:chgData name="Mäkinen Alisa" userId="ff94d537-2d8f-4c75-aced-7aecb2743312" providerId="ADAL" clId="{F24C868E-BC2F-4FDF-895B-EAB29CC02948}" dt="2022-10-04T10:22:28.842" v="21" actId="2696"/>
          <pc:sldLayoutMkLst>
            <pc:docMk/>
            <pc:sldMasterMk cId="0" sldId="2147483672"/>
            <pc:sldLayoutMk cId="1562788683" sldId="2147483684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1511002975" sldId="2147483685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1797688987" sldId="2147483686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1374903953" sldId="2147483687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3819339209" sldId="2147483688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3982715573" sldId="2147483689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1165005215" sldId="2147483690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237253371" sldId="2147483691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3314885745" sldId="2147483692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3104903757" sldId="2147483693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703853661" sldId="2147483694"/>
          </pc:sldLayoutMkLst>
        </pc:sldLayoutChg>
        <pc:sldLayoutChg chg="setBg">
          <pc:chgData name="Mäkinen Alisa" userId="ff94d537-2d8f-4c75-aced-7aecb2743312" providerId="ADAL" clId="{F24C868E-BC2F-4FDF-895B-EAB29CC02948}" dt="2022-10-04T10:22:43.934" v="24"/>
          <pc:sldLayoutMkLst>
            <pc:docMk/>
            <pc:sldMasterMk cId="0" sldId="2147483672"/>
            <pc:sldLayoutMk cId="299796583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7AECFB20-CFA9-472D-B2D0-14EF8CC227A8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E2A56E33-0460-4328-9D1A-4B38BF85FB96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DBD5300D-519E-45A5-AE66-E69F3F1678B7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5486400 w 120000"/>
              <a:gd name="T3" fmla="*/ 0 h 120000"/>
              <a:gd name="T4" fmla="*/ 54864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CD70DFF6-B3FA-436A-B61A-4D3FC6C01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4FDB66C3-F1E4-487D-B54F-931C1EF0A437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305449B0-9880-4675-80F5-C1EEBBD9C2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50AEB06-5533-4114-9028-BE8BA94BF7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C305447C-8968-4B8C-B85D-83B5E6DB9F7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8BB966FB-67C9-46E2-AF5D-06DF14886C5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72">
            <a:extLst>
              <a:ext uri="{FF2B5EF4-FFF2-40B4-BE49-F238E27FC236}">
                <a16:creationId xmlns:a16="http://schemas.microsoft.com/office/drawing/2014/main" id="{A34005C3-EBC6-4B18-A22D-1A50A55FC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Shape 173">
            <a:extLst>
              <a:ext uri="{FF2B5EF4-FFF2-40B4-BE49-F238E27FC236}">
                <a16:creationId xmlns:a16="http://schemas.microsoft.com/office/drawing/2014/main" id="{2261866D-6D4A-4A81-B50D-CE5C6F286E9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78">
            <a:extLst>
              <a:ext uri="{FF2B5EF4-FFF2-40B4-BE49-F238E27FC236}">
                <a16:creationId xmlns:a16="http://schemas.microsoft.com/office/drawing/2014/main" id="{0E853CA9-9CAC-44D3-898E-BC71E964756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7" name="Shape 179">
            <a:extLst>
              <a:ext uri="{FF2B5EF4-FFF2-40B4-BE49-F238E27FC236}">
                <a16:creationId xmlns:a16="http://schemas.microsoft.com/office/drawing/2014/main" id="{039AC5B4-42D5-4139-A53C-145516A44DC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84">
            <a:extLst>
              <a:ext uri="{FF2B5EF4-FFF2-40B4-BE49-F238E27FC236}">
                <a16:creationId xmlns:a16="http://schemas.microsoft.com/office/drawing/2014/main" id="{EC0B7964-EB2C-4DCB-9E64-06DFC9D3D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Shape 185">
            <a:extLst>
              <a:ext uri="{FF2B5EF4-FFF2-40B4-BE49-F238E27FC236}">
                <a16:creationId xmlns:a16="http://schemas.microsoft.com/office/drawing/2014/main" id="{1C762416-6167-44C9-9807-CEF5A49D14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91">
            <a:extLst>
              <a:ext uri="{FF2B5EF4-FFF2-40B4-BE49-F238E27FC236}">
                <a16:creationId xmlns:a16="http://schemas.microsoft.com/office/drawing/2014/main" id="{05A6F3E5-6DD0-4939-8426-119A1D929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Mpa: verbit kohdakkain</a:t>
            </a:r>
          </a:p>
        </p:txBody>
      </p:sp>
      <p:sp>
        <p:nvSpPr>
          <p:cNvPr id="15363" name="Shape 192">
            <a:extLst>
              <a:ext uri="{FF2B5EF4-FFF2-40B4-BE49-F238E27FC236}">
                <a16:creationId xmlns:a16="http://schemas.microsoft.com/office/drawing/2014/main" id="{9FF20E47-4BC4-4E88-8A7A-B0C6CBE2E38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98">
            <a:extLst>
              <a:ext uri="{FF2B5EF4-FFF2-40B4-BE49-F238E27FC236}">
                <a16:creationId xmlns:a16="http://schemas.microsoft.com/office/drawing/2014/main" id="{0C23A713-6B64-44EF-AB96-BD2905065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Shape 199">
            <a:extLst>
              <a:ext uri="{FF2B5EF4-FFF2-40B4-BE49-F238E27FC236}">
                <a16:creationId xmlns:a16="http://schemas.microsoft.com/office/drawing/2014/main" id="{C2548506-22BD-44C7-AED7-89E43F62185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F6199CD5-DC00-408C-9BC0-EC217415D43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8014BD2-82BE-41FA-917D-C694BCC0F5E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8D05EB29-6396-44AE-8331-D5DF7BE06DA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471C-2B11-4CAB-97C3-E3BC0D6B08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817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7F3212EC-B4A1-49ED-A591-04336CD6C7D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743DCCF0-E250-47B4-B76F-571B617B381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EAE69209-6C38-42C5-A124-27C21DF162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C3B0A-0CBF-43AF-84E7-078743634B3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0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85AD3DC9-21EF-4C9E-A511-6491C1872F8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F1FA1BD6-671F-4126-8393-19815B3CE4F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40E969C-1573-469C-84CC-860B8CFA83C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6D33-6776-45CE-8858-BE6A402657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367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703F101-DDF2-477C-9941-8F8CF1B5FC3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25661387-2F8B-48DF-B735-B313035F6A9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D54E68D6-FD6E-4C9C-BCC8-B681F12AB90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EA8B-CFBA-45CC-93BC-C5F64FAE80B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1100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5A8CBB65-855B-4335-944A-66AB570884C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F99A4709-BAAC-432F-A9E8-CB73966C674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1380D37B-5668-48D6-9353-0CF5A0DDBEB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923A-9089-4274-A81D-14718FD0387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7688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F7ADD55D-AB07-4867-B25E-DAD27D7037B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67EFDC63-AE77-462A-A9A9-A9ADFF1B474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339D1CE5-E04A-4BCD-AC04-F5B347B8F31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3234D-4F97-40B0-9F6C-F9C245766E7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7490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7394D0D8-2444-428E-90BB-C72BC4F4EBB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4764E69C-AD11-4D22-AF95-1CAEA7A5506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4ADB65B4-4709-4EAE-93DC-C570FAA7EDD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DBC0-926E-4CF7-A589-8DB6769F4A2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933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BBEBCDE1-B7FD-4930-BEC9-B2917700465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09D41095-F502-42F1-8452-27554D79EC9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0DFA1B06-7FF6-45E0-9460-A4E1F30162D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0EEE-2E4F-4B4F-ABC7-AC6D19B4941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8271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CA4BBE0A-4DED-493D-8E75-AFF0BAC4ADF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F6AE9D46-47B3-4F3B-95E8-0693D73D197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92D5593E-DECE-4BD1-8128-094B9262DB7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C2A4-B92C-47C1-BC7E-FE1CDBF38F0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500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C1F1D45F-1AF3-4965-875C-80A158CA2CE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A1D46857-8E7C-4B4B-A9BD-6E064AB3904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AEE2D49C-72FD-4A4C-9554-4D489D7D336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07EB-09B4-4885-A8D3-490E38B311E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25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38E3A83E-F93F-4FFA-BF92-E2970BB6B37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98E94AA5-1E5B-4014-A4E3-3ADE3A0D0E0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E792108D-CFF6-4245-950A-2B2C5A69180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03745-4D6C-49AD-A403-595B1007670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488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0374E01F-0E30-4FE0-9060-9DD50E7D30B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07BB608C-5D8C-4ED5-965D-A8DC61DB2B0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9CF9452D-D7FB-4B74-BB28-962312E36C6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F9CB-9243-455E-BF7B-7A08AE37BC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8843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072E8BF5-C843-4310-9147-F2C45A142F5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4698DBD0-7F3C-4A32-B869-CA0904DD2D2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5B6CD848-C2FE-4B33-A65A-D1C7DB458B8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6FB6-BF05-42FE-8ADE-0AD067414B7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0490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4D2FFC6C-410A-46F8-BDC1-110A551B7B8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90C1EA75-8D5D-4206-8362-581D5EDD334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4FC046FC-11C9-4A8C-A799-DBFD8525D4A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9459C-6054-4260-B8C8-3751060384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0385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359BD1A-5FC4-4AEE-8750-639393D620D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B8AB33A6-D024-49F4-8E3A-16C4819E570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3D4F4DAC-7306-44A8-BABC-020FCEA8E2E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CF7F-83B6-433A-8367-FD4139927BC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735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7FD04687-8BDB-41BA-B3CD-E50A0305F08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9CEB929F-5FAB-491C-879D-8F04C54118E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C15C0D7E-54B2-42DB-AE46-32158DED430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2DF2-577E-4A39-AB90-0CDDF17871A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274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ED0299D0-35E0-4839-909E-C57B02B7CE6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DCEEDA92-2C8D-4105-B8C4-06B0FC1BA4E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DADE1DC4-2621-42E3-8F88-F290D852E11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F4B8-0D8F-499C-BB9A-97E3439C15E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921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FCCA91A0-120A-47AE-A7A7-0F54D0A1552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AE312EE9-2553-4135-B252-9FF0CF06EF6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DAB0C47F-4B31-4F89-8059-89E7CF81D53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7ABB-E449-4226-B71E-323D287DC47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3290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35676BE5-1151-478F-941D-727A1CEB364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2F90EE0B-6AB0-4409-AC30-4CAE5DFBCBC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322EF397-2554-4E56-B622-489DF42A0A8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6AF8-3530-4B47-92A4-84258EE17A2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271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6461381D-7FB3-4923-80B0-DA9B395FD52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808DE508-942B-4C6C-B4F1-2C7B3CC13CF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F27B3B32-5CCC-49E3-8F3C-8C539E09765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9C1B-2E90-4561-95B8-BB03314A077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6287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76D15A26-F8E9-498A-B9BA-AC0B4B9D55C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3145BE53-C429-4618-919C-A8672C77276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2BFFF688-31F8-4D96-B6CC-E153B22E3E0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712B4-EBE0-4830-8597-D436B37C5A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833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85">
            <a:extLst>
              <a:ext uri="{FF2B5EF4-FFF2-40B4-BE49-F238E27FC236}">
                <a16:creationId xmlns:a16="http://schemas.microsoft.com/office/drawing/2014/main" id="{59D1C04C-2C0B-4893-8649-E11B5FAA9BB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86">
            <a:extLst>
              <a:ext uri="{FF2B5EF4-FFF2-40B4-BE49-F238E27FC236}">
                <a16:creationId xmlns:a16="http://schemas.microsoft.com/office/drawing/2014/main" id="{D5613010-4D5C-41C3-9AD6-17E44387994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7">
            <a:extLst>
              <a:ext uri="{FF2B5EF4-FFF2-40B4-BE49-F238E27FC236}">
                <a16:creationId xmlns:a16="http://schemas.microsoft.com/office/drawing/2014/main" id="{72F0485E-31BB-4DD7-9CBF-57EB5B6DD1F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88">
            <a:extLst>
              <a:ext uri="{FF2B5EF4-FFF2-40B4-BE49-F238E27FC236}">
                <a16:creationId xmlns:a16="http://schemas.microsoft.com/office/drawing/2014/main" id="{1EE5A640-CD25-4411-A280-DE5E43924382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89">
            <a:extLst>
              <a:ext uri="{FF2B5EF4-FFF2-40B4-BE49-F238E27FC236}">
                <a16:creationId xmlns:a16="http://schemas.microsoft.com/office/drawing/2014/main" id="{35971BFE-8F7E-423B-94A4-2614EBE5E5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76F2353-90A2-4A53-8EAB-5E44C5DDB15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">
            <a:extLst>
              <a:ext uri="{FF2B5EF4-FFF2-40B4-BE49-F238E27FC236}">
                <a16:creationId xmlns:a16="http://schemas.microsoft.com/office/drawing/2014/main" id="{C6EAE387-3CAC-44F2-A368-54C853C5DF3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11">
            <a:extLst>
              <a:ext uri="{FF2B5EF4-FFF2-40B4-BE49-F238E27FC236}">
                <a16:creationId xmlns:a16="http://schemas.microsoft.com/office/drawing/2014/main" id="{2328251F-F2EE-4F9B-91F8-2AC87BA87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12">
            <a:extLst>
              <a:ext uri="{FF2B5EF4-FFF2-40B4-BE49-F238E27FC236}">
                <a16:creationId xmlns:a16="http://schemas.microsoft.com/office/drawing/2014/main" id="{D9E48890-C767-4C90-A99C-16B62F4609D3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13">
            <a:extLst>
              <a:ext uri="{FF2B5EF4-FFF2-40B4-BE49-F238E27FC236}">
                <a16:creationId xmlns:a16="http://schemas.microsoft.com/office/drawing/2014/main" id="{9BB78CE1-DAF1-4128-B433-0CB938D248A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14">
            <a:extLst>
              <a:ext uri="{FF2B5EF4-FFF2-40B4-BE49-F238E27FC236}">
                <a16:creationId xmlns:a16="http://schemas.microsoft.com/office/drawing/2014/main" id="{9AF3728E-8D7C-4FA0-B942-3F470B1E59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A1152038-F01A-4CD8-A343-3510A491DBB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päätteiset</a:t>
            </a: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verbit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0A87E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C223DC82-D2DA-4DE2-9867-0F0FAF15C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S-päätteiset verbit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C459C78C-450B-4B84-A67A-637028BA41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71011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Ruotsin kielessä on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-päätteisiä verbejä, joilla on aktiivinen merkitys.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Perusmuoto	Preesens	Imperfekti	Supiini		Suomennos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hoppades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toivoa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II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muistaa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finnas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funnits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IV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olla olemassa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 yksi asia, joka sinun on muistettava.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D71FE0ED-9D19-4AE6-AD03-D9E201B110C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75">
            <a:extLst>
              <a:ext uri="{FF2B5EF4-FFF2-40B4-BE49-F238E27FC236}">
                <a16:creationId xmlns:a16="http://schemas.microsoft.com/office/drawing/2014/main" id="{D59835D7-97E7-4353-A949-551C8F07C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S-päätteiset verbit</a:t>
            </a:r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79AA982A-077A-40CD-97D8-5848B2A4A0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849812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Joillakin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-päätteisillä verbeillä on suomessa pääte 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tua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/-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tyä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Perusmuoto	Preesens	Imperfekti	Supiini		Suomennos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onnistua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kehittyä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II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viihtyä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Haluan onnistua.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Viihdytkö hyvin täällä?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Tekniken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Tekniikka kehittyy.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3098E6B7-5D72-4448-8F76-C8D4DD28E2D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81">
            <a:extLst>
              <a:ext uri="{FF2B5EF4-FFF2-40B4-BE49-F238E27FC236}">
                <a16:creationId xmlns:a16="http://schemas.microsoft.com/office/drawing/2014/main" id="{0E7EDA23-C3B8-408F-B48A-22297380F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S-päätteiset verbit</a:t>
            </a:r>
          </a:p>
        </p:txBody>
      </p:sp>
      <p:sp>
        <p:nvSpPr>
          <p:cNvPr id="182" name="Shape 182">
            <a:extLst>
              <a:ext uri="{FF2B5EF4-FFF2-40B4-BE49-F238E27FC236}">
                <a16:creationId xmlns:a16="http://schemas.microsoft.com/office/drawing/2014/main" id="{B63B8762-9E65-4986-87EB-455488A90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515600" cy="4351337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Joidenkin verbien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-päätteellä on merkitys ’toisiaan, toisensa, toisistaan’.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Perusmuoto	Preesens	Imperfekti	Supiini		Suomennos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tavata 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skiljas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skiljs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skildes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skilts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II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erota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sågs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setts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IV		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nähdä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fi-FI" altLang="fi-FI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vi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Voimmeko tavata huomenna?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Oli kiva nähdä!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CCB45DC1-5905-487B-91F7-3B31F412D5B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87">
            <a:extLst>
              <a:ext uri="{FF2B5EF4-FFF2-40B4-BE49-F238E27FC236}">
                <a16:creationId xmlns:a16="http://schemas.microsoft.com/office/drawing/2014/main" id="{B94781A5-69E2-4915-A33E-39A95E989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</p:txBody>
      </p:sp>
      <p:sp>
        <p:nvSpPr>
          <p:cNvPr id="188" name="Shape 188">
            <a:extLst>
              <a:ext uri="{FF2B5EF4-FFF2-40B4-BE49-F238E27FC236}">
                <a16:creationId xmlns:a16="http://schemas.microsoft.com/office/drawing/2014/main" id="{C39657BE-5075-4834-89F2-F87295116D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16475" cy="4351338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buFont typeface="Calibri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hoppas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du </a:t>
            </a:r>
            <a:r>
              <a:rPr lang="fi-FI" sz="2400" b="1" dirty="0" err="1"/>
              <a:t>lyckas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Världen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förändrats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Tekniken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utvecklats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/>
              <a:t>Livet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kännas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svårt</a:t>
            </a:r>
            <a:r>
              <a:rPr lang="fi-FI" sz="2400" dirty="0"/>
              <a:t> </a:t>
            </a:r>
            <a:r>
              <a:rPr lang="fi-FI" sz="2400" dirty="0" err="1"/>
              <a:t>ibland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Ska</a:t>
            </a:r>
            <a:r>
              <a:rPr lang="fi-FI" sz="2400" dirty="0"/>
              <a:t> de </a:t>
            </a:r>
            <a:r>
              <a:rPr lang="fi-FI" sz="2400" b="1" dirty="0" err="1"/>
              <a:t>skiljas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189" name="Shape 189">
            <a:extLst>
              <a:ext uri="{FF2B5EF4-FFF2-40B4-BE49-F238E27FC236}">
                <a16:creationId xmlns:a16="http://schemas.microsoft.com/office/drawing/2014/main" id="{CD97398B-A4B5-4727-B7D4-6643AC42CD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73750" y="1825625"/>
            <a:ext cx="548005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Toivon, että onnistut.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Maailma on muuttunut.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Tekniikka on kehittynyt.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Elämä voi joskus tuntua vähän vaikealta.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Aikovatko he erota?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4BAEC03E-F3AF-4DEE-AF9F-2339A89E9E47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94">
            <a:extLst>
              <a:ext uri="{FF2B5EF4-FFF2-40B4-BE49-F238E27FC236}">
                <a16:creationId xmlns:a16="http://schemas.microsoft.com/office/drawing/2014/main" id="{0FC2AB59-A294-47FD-8802-1ACBAAE3D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Taivuta ja suomenna verbit.</a:t>
            </a:r>
          </a:p>
        </p:txBody>
      </p:sp>
      <p:sp>
        <p:nvSpPr>
          <p:cNvPr id="195" name="Shape 195">
            <a:extLst>
              <a:ext uri="{FF2B5EF4-FFF2-40B4-BE49-F238E27FC236}">
                <a16:creationId xmlns:a16="http://schemas.microsoft.com/office/drawing/2014/main" id="{6C06A4C5-40C3-48EB-87CC-F70DD70A73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2338" y="1825625"/>
            <a:ext cx="2049462" cy="4351338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buFont typeface="Calibri"/>
              <a:buAutoNum type="arabicPeriod"/>
              <a:defRPr/>
            </a:pPr>
            <a:r>
              <a:rPr lang="fi-FI" sz="2400" dirty="0" err="1"/>
              <a:t>hoppas</a:t>
            </a:r>
            <a:r>
              <a:rPr lang="fi-FI" sz="2400" dirty="0"/>
              <a:t> 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lyckas</a:t>
            </a:r>
            <a:r>
              <a:rPr lang="fi-FI" sz="2400" dirty="0"/>
              <a:t> 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träffas</a:t>
            </a:r>
            <a:r>
              <a:rPr lang="fi-FI" sz="2400" dirty="0"/>
              <a:t> 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förändras</a:t>
            </a:r>
            <a:r>
              <a:rPr lang="fi-FI" sz="2400" dirty="0"/>
              <a:t> 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utvecklas</a:t>
            </a:r>
            <a:r>
              <a:rPr lang="fi-FI" sz="2400" dirty="0"/>
              <a:t> 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trivas</a:t>
            </a:r>
            <a:r>
              <a:rPr lang="fi-FI" sz="2400" dirty="0"/>
              <a:t> II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kännas</a:t>
            </a:r>
            <a:r>
              <a:rPr lang="fi-FI" sz="2400" dirty="0"/>
              <a:t> II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höras</a:t>
            </a:r>
            <a:r>
              <a:rPr lang="fi-FI" sz="2400" dirty="0"/>
              <a:t> II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finnas</a:t>
            </a:r>
            <a:r>
              <a:rPr lang="fi-FI" sz="2400" dirty="0"/>
              <a:t> IV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 err="1"/>
              <a:t>ses</a:t>
            </a:r>
            <a:r>
              <a:rPr lang="fi-FI" sz="2400" dirty="0"/>
              <a:t> IV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196" name="Shape 196">
            <a:extLst>
              <a:ext uri="{FF2B5EF4-FFF2-40B4-BE49-F238E27FC236}">
                <a16:creationId xmlns:a16="http://schemas.microsoft.com/office/drawing/2014/main" id="{CB02004E-E3E5-47DD-93CC-D98C5CF978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092450" y="1825625"/>
            <a:ext cx="826135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hoppades,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hoppats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		toivoa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lyckats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onnistua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tavata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förändras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förändrades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förändrats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muuttua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kehittyä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viihtyä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tuntua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hörs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hördes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hörts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kuulla, kuulua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funnits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olla olemassa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sågs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setts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		nähdä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3E47DADA-F74C-4FD9-9401-47503D5422AA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201">
            <a:extLst>
              <a:ext uri="{FF2B5EF4-FFF2-40B4-BE49-F238E27FC236}">
                <a16:creationId xmlns:a16="http://schemas.microsoft.com/office/drawing/2014/main" id="{1E1255F8-58FE-4F64-AB82-4665BB195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Käännä.</a:t>
            </a:r>
          </a:p>
        </p:txBody>
      </p:sp>
      <p:sp>
        <p:nvSpPr>
          <p:cNvPr id="202" name="Shape 202">
            <a:extLst>
              <a:ext uri="{FF2B5EF4-FFF2-40B4-BE49-F238E27FC236}">
                <a16:creationId xmlns:a16="http://schemas.microsoft.com/office/drawing/2014/main" id="{DAA42E42-03ED-4A9E-A441-D59FC5353C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2338" y="1825625"/>
            <a:ext cx="4762500" cy="4351338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buFont typeface="Calibri"/>
              <a:buAutoNum type="arabicPeriod"/>
              <a:defRPr/>
            </a:pPr>
            <a:r>
              <a:rPr lang="fi-FI" sz="2400" dirty="0"/>
              <a:t>Milloin tapaamme?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/>
              <a:t>Nähdään huomenna!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/>
              <a:t>Muistatko minut vielä?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/>
              <a:t>Oletko viihtynyt täällä?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/>
              <a:t>Tämä tuntuu hauskalta.</a:t>
            </a:r>
          </a:p>
          <a:p>
            <a:pPr marL="457200" indent="-457200" eaLnBrk="1" fontAlgn="auto" hangingPunct="1">
              <a:buFont typeface="Calibri"/>
              <a:buAutoNum type="arabicPeriod"/>
              <a:defRPr/>
            </a:pPr>
            <a:r>
              <a:rPr lang="fi-FI" sz="2400" dirty="0"/>
              <a:t>Olen kehittynyt paljon.</a:t>
            </a:r>
          </a:p>
          <a:p>
            <a:pPr marL="0" indent="0" eaLnBrk="1" fontAlgn="auto" hangingPunct="1">
              <a:buSzPct val="25000"/>
              <a:buFont typeface="Arial"/>
              <a:buNone/>
              <a:defRPr/>
            </a:pPr>
            <a:endParaRPr dirty="0"/>
          </a:p>
        </p:txBody>
      </p:sp>
      <p:sp>
        <p:nvSpPr>
          <p:cNvPr id="203" name="Shape 203">
            <a:extLst>
              <a:ext uri="{FF2B5EF4-FFF2-40B4-BE49-F238E27FC236}">
                <a16:creationId xmlns:a16="http://schemas.microsoft.com/office/drawing/2014/main" id="{BC3205E1-C758-41D9-87C5-C7DB684585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59450" y="1825625"/>
            <a:ext cx="559435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vi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träffas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ännu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trivts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känns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roligt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utvecklats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mycket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5" name="Alatunnisteen paikkamerkki 2">
            <a:extLst>
              <a:ext uri="{FF2B5EF4-FFF2-40B4-BE49-F238E27FC236}">
                <a16:creationId xmlns:a16="http://schemas.microsoft.com/office/drawing/2014/main" id="{5896B0D4-BB94-4666-8658-45846BEA29DF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5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7DE5B3-18C0-4EFF-A54D-BEB7E3F5B9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D78B44-2454-4524-8F95-3F362C4BC475}"/>
</file>

<file path=customXml/itemProps3.xml><?xml version="1.0" encoding="utf-8"?>
<ds:datastoreItem xmlns:ds="http://schemas.openxmlformats.org/officeDocument/2006/customXml" ds:itemID="{20454BE6-D465-4C20-9BBB-CB5FD9566D05}">
  <ds:schemaRefs>
    <ds:schemaRef ds:uri="e3e1b5a8-2fe4-4eeb-9f27-4cc0a8a55167"/>
    <ds:schemaRef ds:uri="http://purl.org/dc/terms/"/>
    <ds:schemaRef ds:uri="http://purl.org/dc/dcmitype/"/>
    <ds:schemaRef ds:uri="71ab168a-e945-43f5-b28f-5956cebc55ca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509</Words>
  <Application>Microsoft Office PowerPoint</Application>
  <PresentationFormat>Laajakuva</PresentationFormat>
  <Paragraphs>91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Office-teema</vt:lpstr>
      <vt:lpstr>3_Office-teema</vt:lpstr>
      <vt:lpstr>S-päätteiset verbit</vt:lpstr>
      <vt:lpstr>S-päätteiset verbit</vt:lpstr>
      <vt:lpstr>S-päätteiset verbit</vt:lpstr>
      <vt:lpstr>S-päätteiset verbit</vt:lpstr>
      <vt:lpstr>Suomenna.</vt:lpstr>
      <vt:lpstr>Taivuta ja suomenna verbit.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6</cp:revision>
  <dcterms:modified xsi:type="dcterms:W3CDTF">2022-10-04T10:47:50Z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