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0167EC-106A-4CA9-8498-B6ACFCF5A1FF}" v="1646" dt="2020-04-06T18:38:00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 Kittilä" userId="S::katri.kittila@edu.inari.fi::e5ecc60d-a438-4853-ae99-3f9c48fe5ea6" providerId="AD" clId="Web-{F20167EC-106A-4CA9-8498-B6ACFCF5A1FF}"/>
    <pc:docChg chg="addSld modSld">
      <pc:chgData name="Katri Kittilä" userId="S::katri.kittila@edu.inari.fi::e5ecc60d-a438-4853-ae99-3f9c48fe5ea6" providerId="AD" clId="Web-{F20167EC-106A-4CA9-8498-B6ACFCF5A1FF}" dt="2020-04-06T18:38:00.280" v="1646" actId="20577"/>
      <pc:docMkLst>
        <pc:docMk/>
      </pc:docMkLst>
      <pc:sldChg chg="addSp modSp mod setBg">
        <pc:chgData name="Katri Kittilä" userId="S::katri.kittila@edu.inari.fi::e5ecc60d-a438-4853-ae99-3f9c48fe5ea6" providerId="AD" clId="Web-{F20167EC-106A-4CA9-8498-B6ACFCF5A1FF}" dt="2020-04-06T18:35:44.007" v="1281"/>
        <pc:sldMkLst>
          <pc:docMk/>
          <pc:sldMk cId="782385677" sldId="256"/>
        </pc:sldMkLst>
        <pc:spChg chg="mo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8" creationId="{9C3EFD13-3CD8-4457-B029-DD736C9E9C02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10" creationId="{AA9B61C3-6D3C-4B90-B343-810EC252B3E7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12" creationId="{C1257FDB-F578-4AA9-844B-CF6CFA2FA3D9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14" creationId="{9999F923-F60C-4033-A0C7-BA36D1A44173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16" creationId="{F8C27FAF-AD0A-489C-A7B5-16CBFBB067EA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44.007" v="1281"/>
          <ac:spMkLst>
            <pc:docMk/>
            <pc:sldMk cId="782385677" sldId="256"/>
            <ac:spMk id="18" creationId="{583B1E3E-6E8E-4E48-9EA6-56F1E306AA4B}"/>
          </ac:spMkLst>
        </pc:spChg>
      </pc:sldChg>
      <pc:sldChg chg="addSp modSp new mod setBg">
        <pc:chgData name="Katri Kittilä" userId="S::katri.kittila@edu.inari.fi::e5ecc60d-a438-4853-ae99-3f9c48fe5ea6" providerId="AD" clId="Web-{F20167EC-106A-4CA9-8498-B6ACFCF5A1FF}" dt="2020-04-06T18:35:39.616" v="1280"/>
        <pc:sldMkLst>
          <pc:docMk/>
          <pc:sldMk cId="1921960022" sldId="257"/>
        </pc:sldMkLst>
        <pc:spChg chg="mo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2" creationId="{A608550A-D7FE-48AE-91F7-B0787F462E32}"/>
          </ac:spMkLst>
        </pc:spChg>
        <pc:spChg chg="mo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3" creationId="{84358CD1-9319-4E7E-81B3-39409E233DEF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8" creationId="{827B839B-9ADE-406B-8590-F1CAEDED45A1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10" creationId="{CFE45BF0-46DB-408C-B5F7-7B11716805D4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12" creationId="{2AEBC8F2-97B1-41B4-93F1-2D289E197FBA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14" creationId="{472E3A19-F5D5-48FC-BB9C-48C2F68F598B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16" creationId="{7A62E32F-BB65-43A8-8EB5-92346890E549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9.616" v="1280"/>
          <ac:spMkLst>
            <pc:docMk/>
            <pc:sldMk cId="1921960022" sldId="257"/>
            <ac:spMk id="18" creationId="{14E91B64-9FCC-451E-AFB4-A827D6329367}"/>
          </ac:spMkLst>
        </pc:spChg>
      </pc:sldChg>
      <pc:sldChg chg="addSp delSp modSp new mod setBg">
        <pc:chgData name="Katri Kittilä" userId="S::katri.kittila@edu.inari.fi::e5ecc60d-a438-4853-ae99-3f9c48fe5ea6" providerId="AD" clId="Web-{F20167EC-106A-4CA9-8498-B6ACFCF5A1FF}" dt="2020-04-06T18:35:34.413" v="1279"/>
        <pc:sldMkLst>
          <pc:docMk/>
          <pc:sldMk cId="994964964" sldId="258"/>
        </pc:sldMkLst>
        <pc:spChg chg="mod">
          <ac:chgData name="Katri Kittilä" userId="S::katri.kittila@edu.inari.fi::e5ecc60d-a438-4853-ae99-3f9c48fe5ea6" providerId="AD" clId="Web-{F20167EC-106A-4CA9-8498-B6ACFCF5A1FF}" dt="2020-04-06T18:35:34.413" v="1279"/>
          <ac:spMkLst>
            <pc:docMk/>
            <pc:sldMk cId="994964964" sldId="258"/>
            <ac:spMk id="2" creationId="{4CE66941-8649-4A5F-8627-3F568FED3B3E}"/>
          </ac:spMkLst>
        </pc:spChg>
        <pc:spChg chg="del">
          <ac:chgData name="Katri Kittilä" userId="S::katri.kittila@edu.inari.fi::e5ecc60d-a438-4853-ae99-3f9c48fe5ea6" providerId="AD" clId="Web-{F20167EC-106A-4CA9-8498-B6ACFCF5A1FF}" dt="2020-04-06T18:35:27.990" v="1278"/>
          <ac:spMkLst>
            <pc:docMk/>
            <pc:sldMk cId="994964964" sldId="258"/>
            <ac:spMk id="3" creationId="{379F75AF-4D97-4BC9-9ECF-0B648411E969}"/>
          </ac:spMkLst>
        </pc:spChg>
        <pc:spChg chg="mod">
          <ac:chgData name="Katri Kittilä" userId="S::katri.kittila@edu.inari.fi::e5ecc60d-a438-4853-ae99-3f9c48fe5ea6" providerId="AD" clId="Web-{F20167EC-106A-4CA9-8498-B6ACFCF5A1FF}" dt="2020-04-06T18:35:34.413" v="1279"/>
          <ac:spMkLst>
            <pc:docMk/>
            <pc:sldMk cId="994964964" sldId="258"/>
            <ac:spMk id="4" creationId="{CD501D90-2C4C-4165-B275-7E9002CBD40C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5:34.413" v="1279"/>
          <ac:spMkLst>
            <pc:docMk/>
            <pc:sldMk cId="994964964" sldId="258"/>
            <ac:spMk id="10" creationId="{F4C0B10B-D2C4-4A54-AFAD-3D27DF88BB37}"/>
          </ac:spMkLst>
        </pc:spChg>
        <pc:grpChg chg="add">
          <ac:chgData name="Katri Kittilä" userId="S::katri.kittila@edu.inari.fi::e5ecc60d-a438-4853-ae99-3f9c48fe5ea6" providerId="AD" clId="Web-{F20167EC-106A-4CA9-8498-B6ACFCF5A1FF}" dt="2020-04-06T18:35:34.413" v="1279"/>
          <ac:grpSpMkLst>
            <pc:docMk/>
            <pc:sldMk cId="994964964" sldId="258"/>
            <ac:grpSpMk id="12" creationId="{B6BADB90-C74B-40D6-86DC-503F65FCE8DC}"/>
          </ac:grpSpMkLst>
        </pc:grpChg>
        <pc:picChg chg="add mod ord modCrop">
          <ac:chgData name="Katri Kittilä" userId="S::katri.kittila@edu.inari.fi::e5ecc60d-a438-4853-ae99-3f9c48fe5ea6" providerId="AD" clId="Web-{F20167EC-106A-4CA9-8498-B6ACFCF5A1FF}" dt="2020-04-06T18:35:34.413" v="1279"/>
          <ac:picMkLst>
            <pc:docMk/>
            <pc:sldMk cId="994964964" sldId="258"/>
            <ac:picMk id="5" creationId="{22064EF3-82C2-43DA-9F1F-5C5CACFE0734}"/>
          </ac:picMkLst>
        </pc:picChg>
      </pc:sldChg>
      <pc:sldChg chg="addSp delSp modSp new mod setBg">
        <pc:chgData name="Katri Kittilä" userId="S::katri.kittila@edu.inari.fi::e5ecc60d-a438-4853-ae99-3f9c48fe5ea6" providerId="AD" clId="Web-{F20167EC-106A-4CA9-8498-B6ACFCF5A1FF}" dt="2020-04-06T18:38:00.280" v="1645" actId="20577"/>
        <pc:sldMkLst>
          <pc:docMk/>
          <pc:sldMk cId="1028078475" sldId="259"/>
        </pc:sldMkLst>
        <pc:spChg chg="mo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2" creationId="{A30116C5-3AF5-4A70-BA83-6CF9DC482C7B}"/>
          </ac:spMkLst>
        </pc:spChg>
        <pc:spChg chg="add del mod">
          <ac:chgData name="Katri Kittilä" userId="S::katri.kittila@edu.inari.fi::e5ecc60d-a438-4853-ae99-3f9c48fe5ea6" providerId="AD" clId="Web-{F20167EC-106A-4CA9-8498-B6ACFCF5A1FF}" dt="2020-04-06T18:38:00.280" v="1645" actId="20577"/>
          <ac:spMkLst>
            <pc:docMk/>
            <pc:sldMk cId="1028078475" sldId="259"/>
            <ac:spMk id="3" creationId="{0E2DCEEC-551C-458C-B066-5A2A00D62C20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6.279" v="1585"/>
          <ac:spMkLst>
            <pc:docMk/>
            <pc:sldMk cId="1028078475" sldId="259"/>
            <ac:spMk id="6" creationId="{122F9423-F4B1-45D4-8445-E9991ECCBCCF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8" creationId="{827B839B-9ADE-406B-8590-F1CAEDED45A1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9" creationId="{827B839B-9ADE-406B-8590-F1CAEDED45A1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10" creationId="{CFE45BF0-46DB-408C-B5F7-7B11716805D4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11" creationId="{CFE45BF0-46DB-408C-B5F7-7B11716805D4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12" creationId="{2AEBC8F2-97B1-41B4-93F1-2D289E197FBA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13" creationId="{2AEBC8F2-97B1-41B4-93F1-2D289E197FBA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14" creationId="{472E3A19-F5D5-48FC-BB9C-48C2F68F598B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15" creationId="{472E3A19-F5D5-48FC-BB9C-48C2F68F598B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16" creationId="{7A62E32F-BB65-43A8-8EB5-92346890E549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17" creationId="{7A62E32F-BB65-43A8-8EB5-92346890E549}"/>
          </ac:spMkLst>
        </pc:spChg>
        <pc:spChg chg="add del">
          <ac:chgData name="Katri Kittilä" userId="S::katri.kittila@edu.inari.fi::e5ecc60d-a438-4853-ae99-3f9c48fe5ea6" providerId="AD" clId="Web-{F20167EC-106A-4CA9-8498-B6ACFCF5A1FF}" dt="2020-04-06T18:37:41.326" v="1583"/>
          <ac:spMkLst>
            <pc:docMk/>
            <pc:sldMk cId="1028078475" sldId="259"/>
            <ac:spMk id="18" creationId="{14E91B64-9FCC-451E-AFB4-A827D6329367}"/>
          </ac:spMkLst>
        </pc:spChg>
        <pc:spChg chg="add">
          <ac:chgData name="Katri Kittilä" userId="S::katri.kittila@edu.inari.fi::e5ecc60d-a438-4853-ae99-3f9c48fe5ea6" providerId="AD" clId="Web-{F20167EC-106A-4CA9-8498-B6ACFCF5A1FF}" dt="2020-04-06T18:37:46.295" v="1586"/>
          <ac:spMkLst>
            <pc:docMk/>
            <pc:sldMk cId="1028078475" sldId="259"/>
            <ac:spMk id="19" creationId="{14E91B64-9FCC-451E-AFB4-A827D6329367}"/>
          </ac:spMkLst>
        </pc:spChg>
        <pc:grpChg chg="add del">
          <ac:chgData name="Katri Kittilä" userId="S::katri.kittila@edu.inari.fi::e5ecc60d-a438-4853-ae99-3f9c48fe5ea6" providerId="AD" clId="Web-{F20167EC-106A-4CA9-8498-B6ACFCF5A1FF}" dt="2020-04-06T18:37:46.279" v="1585"/>
          <ac:grpSpMkLst>
            <pc:docMk/>
            <pc:sldMk cId="1028078475" sldId="259"/>
            <ac:grpSpMk id="7" creationId="{770AE191-D2EA-45C9-A44D-830C188F74CB}"/>
          </ac:grpSpMkLst>
        </pc:grpChg>
        <pc:graphicFrameChg chg="add del">
          <ac:chgData name="Katri Kittilä" userId="S::katri.kittila@edu.inari.fi::e5ecc60d-a438-4853-ae99-3f9c48fe5ea6" providerId="AD" clId="Web-{F20167EC-106A-4CA9-8498-B6ACFCF5A1FF}" dt="2020-04-06T18:37:46.279" v="1585"/>
          <ac:graphicFrameMkLst>
            <pc:docMk/>
            <pc:sldMk cId="1028078475" sldId="259"/>
            <ac:graphicFrameMk id="5" creationId="{74780EC2-E6BF-4FE2-A48F-1F0F58D886B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3EFD13-3CD8-4457-B029-DD736C9E9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AA9B61C3-6D3C-4B90-B343-810EC252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63045" y="2216693"/>
            <a:ext cx="7447880" cy="3531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03099" y="2571909"/>
            <a:ext cx="5875165" cy="2826912"/>
          </a:xfrm>
        </p:spPr>
        <p:txBody>
          <a:bodyPr anchor="ctr">
            <a:normAutofit/>
          </a:bodyPr>
          <a:lstStyle/>
          <a:p>
            <a:pPr algn="l"/>
            <a:r>
              <a:rPr lang="fi-FI" sz="5100">
                <a:solidFill>
                  <a:srgbClr val="FFFFFF"/>
                </a:solidFill>
                <a:cs typeface="Calibri Light"/>
              </a:rPr>
              <a:t>FESTARIN NIMI, ESIM.</a:t>
            </a:r>
            <a:br>
              <a:rPr lang="fi-FI" sz="5100">
                <a:solidFill>
                  <a:srgbClr val="FFFFFF"/>
                </a:solidFill>
                <a:cs typeface="Calibri Light"/>
              </a:rPr>
            </a:br>
            <a:r>
              <a:rPr lang="fi-FI" sz="5100">
                <a:solidFill>
                  <a:srgbClr val="FFFFFF"/>
                </a:solidFill>
                <a:cs typeface="Calibri Light"/>
              </a:rPr>
              <a:t>"Savonlinnan oopperajuhlat"</a:t>
            </a:r>
            <a:endParaRPr lang="fi-FI" sz="5100">
              <a:solidFill>
                <a:srgbClr val="FFFFFF"/>
              </a:solidFill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C1257FDB-F578-4AA9-844B-CF6CFA2FA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63045" y="1515074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9999F923-F60C-4033-A0C7-BA36D1A44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897783" y="1172042"/>
            <a:ext cx="687754" cy="3820237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F8C27FAF-AD0A-489C-A7B5-16CBFBB06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897783" y="987643"/>
            <a:ext cx="347200" cy="3699706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583B1E3E-6E8E-4E48-9EA6-56F1E306A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40829" y="965200"/>
            <a:ext cx="3304154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62562" y="1286933"/>
            <a:ext cx="2653285" cy="28433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"/>
              </a:rPr>
              <a:t>Lyhyt kuvaus millaisesta festivaalista on kyse:</a:t>
            </a:r>
            <a:br>
              <a:rPr lang="fi-FI">
                <a:solidFill>
                  <a:srgbClr val="FFFFFF"/>
                </a:solidFill>
                <a:cs typeface="Calibri"/>
              </a:rPr>
            </a:br>
            <a:r>
              <a:rPr lang="fi-FI">
                <a:solidFill>
                  <a:srgbClr val="FFFFFF"/>
                </a:solidFill>
                <a:cs typeface="Calibri"/>
              </a:rPr>
              <a:t>Klassisen musiikin ja oopperalaulun tunnetuin festivaali Suomessa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08550A-D7FE-48AE-91F7-B0787F46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FESTIVAALIN HISTORIAA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358CD1-9319-4E7E-81B3-39409E233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>
                <a:cs typeface="Calibri"/>
              </a:rPr>
              <a:t>LÖYDÄTKÖ TIETOA ESIM:</a:t>
            </a:r>
          </a:p>
          <a:p>
            <a:r>
              <a:rPr lang="fi-FI" sz="2400">
                <a:cs typeface="Calibri"/>
              </a:rPr>
              <a:t>Milloin festarit järjestettiin ensimmäisen kerran?</a:t>
            </a:r>
            <a:endParaRPr lang="fi-FI" sz="2400"/>
          </a:p>
          <a:p>
            <a:r>
              <a:rPr lang="fi-FI" sz="2400">
                <a:cs typeface="Calibri"/>
              </a:rPr>
              <a:t>Miten festivaalia kuvaillaan sen alkutaipaleella? </a:t>
            </a:r>
          </a:p>
          <a:p>
            <a:r>
              <a:rPr lang="fi-FI" sz="2400">
                <a:cs typeface="Calibri"/>
              </a:rPr>
              <a:t>Onko festivaali kasvanut alkuvuosista?</a:t>
            </a:r>
          </a:p>
          <a:p>
            <a:r>
              <a:rPr lang="fi-FI" sz="2400">
                <a:cs typeface="Calibri"/>
              </a:rPr>
              <a:t>Millaista musiikkia festivaaleilla on tarjolla?</a:t>
            </a:r>
          </a:p>
          <a:p>
            <a:r>
              <a:rPr lang="fi-FI" sz="2400">
                <a:cs typeface="Calibri"/>
              </a:rPr>
              <a:t>Kenelle festivaali voisi olla suunnattu? Yleisön iän puolesta tai musiikkimaun puolesta? </a:t>
            </a:r>
          </a:p>
        </p:txBody>
      </p:sp>
    </p:spTree>
    <p:extLst>
      <p:ext uri="{BB962C8B-B14F-4D97-AF65-F5344CB8AC3E}">
        <p14:creationId xmlns:p14="http://schemas.microsoft.com/office/powerpoint/2010/main" val="192196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CE66941-8649-4A5F-8627-3F568FED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FESTIVAALIT KESÄLLÄ 2020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501D90-2C4C-4165-B275-7E9002CBD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24904" y="2494450"/>
            <a:ext cx="4053545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/>
              <a:t>Mitä festivaaleilla on tarjolla ensi kesänä?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/>
              <a:t>- Laita tähän kuvia ja mainosta festivaalin esiintyjiä, jopa useampi dia olisi mahtava! </a:t>
            </a:r>
          </a:p>
        </p:txBody>
      </p:sp>
      <p:pic>
        <p:nvPicPr>
          <p:cNvPr id="5" name="Kuva 5" descr="Kuva, joka sisältää kohteen henkilö, nainen, ulko, pitäminen&#10;&#10;Kuvaus luotu, erittäin korkea luotettavuus">
            <a:extLst>
              <a:ext uri="{FF2B5EF4-FFF2-40B4-BE49-F238E27FC236}">
                <a16:creationId xmlns:a16="http://schemas.microsoft.com/office/drawing/2014/main" id="{22064EF3-82C2-43DA-9F1F-5C5CACFE073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8521" r="3543" b="2"/>
          <a:stretch/>
        </p:blipFill>
        <p:spPr>
          <a:xfrm>
            <a:off x="6098892" y="2492376"/>
            <a:ext cx="4802404" cy="356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96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30116C5-3AF5-4A70-BA83-6CF9DC482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YLEISTÄ TIETOA TÄSTÄ FESTIVAALISTA?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2DCEEC-551C-458C-B066-5A2A00D62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>
                <a:cs typeface="Calibri"/>
              </a:rPr>
              <a:t>ESIMERKIKSI: </a:t>
            </a:r>
          </a:p>
          <a:p>
            <a:r>
              <a:rPr lang="fi-FI" sz="2400">
                <a:cs typeface="Calibri"/>
              </a:rPr>
              <a:t>Missä sijaitsee? Kuinka tälle paikkakunnalle pääsee?</a:t>
            </a:r>
          </a:p>
          <a:p>
            <a:r>
              <a:rPr lang="fi-FI" sz="2400">
                <a:cs typeface="Calibri"/>
              </a:rPr>
              <a:t>Mikä on ikäraja?</a:t>
            </a:r>
          </a:p>
          <a:p>
            <a:r>
              <a:rPr lang="fi-FI" sz="2400">
                <a:cs typeface="Calibri"/>
              </a:rPr>
              <a:t>Paljonko liput maksavat?</a:t>
            </a:r>
          </a:p>
          <a:p>
            <a:r>
              <a:rPr lang="fi-FI" sz="2400">
                <a:cs typeface="Calibri"/>
              </a:rPr>
              <a:t>Missä voi majoittua?</a:t>
            </a:r>
          </a:p>
          <a:p>
            <a:r>
              <a:rPr lang="fi-FI" sz="2400">
                <a:cs typeface="Calibri"/>
              </a:rPr>
              <a:t>Jotakin muuta mielestäsi olennaista...</a:t>
            </a:r>
          </a:p>
        </p:txBody>
      </p:sp>
    </p:spTree>
    <p:extLst>
      <p:ext uri="{BB962C8B-B14F-4D97-AF65-F5344CB8AC3E}">
        <p14:creationId xmlns:p14="http://schemas.microsoft.com/office/powerpoint/2010/main" val="1028078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F1B3FB878ADC649A29B17DCF05F591E" ma:contentTypeVersion="0" ma:contentTypeDescription="Luo uusi asiakirja." ma:contentTypeScope="" ma:versionID="155fb2e22d9166d7fe8032be32c00ab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ca7122fede3ce18bc736b811040ab5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6A78F4-7A5A-4356-96D5-23BABDEB8CD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B5374C3-2CD1-4DFA-83B8-0361173B3D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DEF862-E8F0-437F-8F35-A827AE880CFA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Office-teema</vt:lpstr>
      <vt:lpstr>FESTARIN NIMI, ESIM. "Savonlinnan oopperajuhlat"</vt:lpstr>
      <vt:lpstr>FESTIVAALIN HISTORIAA</vt:lpstr>
      <vt:lpstr>FESTIVAALIT KESÄLLÄ 2020</vt:lpstr>
      <vt:lpstr>YLEISTÄ TIETOA TÄSTÄ FESTIVAALISTA?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1</cp:revision>
  <dcterms:created xsi:type="dcterms:W3CDTF">2020-04-06T18:28:32Z</dcterms:created>
  <dcterms:modified xsi:type="dcterms:W3CDTF">2020-04-06T18:38:16Z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0x0101002F1B3FB878ADC649A29B17DCF05F591E</vt:lpwstr>
  </property>
</Properties>
</file>