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1A6CF3-9341-451B-99EF-2A8D5AD4E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EFB4CD5-0D8E-4932-A80B-6070F44E4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0D31D4-073F-4C25-8952-8A08AF3A8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AEBD2D-6041-48EF-BF8F-7D1826CCC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B66435-F71F-4545-B09F-AB52712CE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052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963F6C-81BD-4558-A5DB-95C52F4F6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4A503AF-D272-45BB-898C-74C26A0AB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1E1DD0-BCF3-4284-B686-376ECEE7B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18C623-063D-401C-AD28-DE76A1D1D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A4ED55-E515-4CF5-BC8F-E16767235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56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7111815-47F3-461A-BE9D-2463808AE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1BFF801-3677-4009-B102-75D28219FA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73DF6F-7377-490D-A720-DE6D87DC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65950F0-7F79-4293-81A3-7A7BCF26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1B125D-9792-47BD-9DEC-2F68BF7D7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113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DF0C3D-2255-4F39-8692-5719E1942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2BAF43-D6E7-470A-8808-53F6AB67F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33EEBB-A8EF-4111-84BA-D005AC910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DF23F7-7B84-445C-8218-2F97F260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138C87-98E8-43BD-A3F8-54291D23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138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140B7F-9C00-40CF-A54F-B482855B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FC1913-9F54-4EF3-92F8-46CDB39A8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8691AE-2CE6-46B6-A22E-37A149CA9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0D4046-3DE7-464C-AC0E-C930F32F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21AE0B-112C-458E-8688-6829423F5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623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CA8F74-28EC-4FA0-8E46-F3FA2501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3AEA12-B16D-4AED-8057-C3A9209E2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25F6CE9-06C4-47DA-87F5-09DE77C9A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AEB18E-8E40-4D8A-8DCC-C355AEA7C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A240CDE-A929-44D7-9C6B-8F658422B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1B6A46-DD12-40F6-A3BE-923A3E692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050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2569DD-938E-498E-9B91-75F5EAEAE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E32B27-E8E5-4B4C-9AE0-D04803AB9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C33688D-CDB0-4309-8517-8FDE33D66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3386598-7C74-4182-9AE9-DA497FF37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BB56B8F-E964-4A58-8C80-8D577B0AE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B1B97DE-ADE1-4DFD-8F32-CC40A8682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F87D4DE-E7AF-4526-9AA6-12991B172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AA8364-ED70-48B3-A3C0-ACAC0C71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35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B2EEF6-2E98-447C-BD63-80924040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BBD6F0-76B3-4013-A9F0-EB2EF2914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9D20000-035A-4316-BBA1-6C19EBC15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91235F6-FAF4-49D7-AD57-506B1055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548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38EF12E-92BA-4CED-BD5C-D93F91A9A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6076BDC-F252-4E61-8B28-31B0F5375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9CB3AA4-DDF1-49D1-A3EC-546739A77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0424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444125-8F36-45E4-A8D9-A75B22295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C7E4F3-D5E7-4B1A-BD86-4B58E63E3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C90C923-5C61-483C-AED8-726A4B7940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CAC934A-06B9-4523-A15F-64F9A606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1FA4ACC-EF13-41B8-BE48-B5CAC6180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24DC95-25B3-4FC4-8584-343EC5AF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069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1B8115-EBEA-4460-9E3C-493878E4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3B7137C-9B46-492D-B3CA-7708EAE88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4223A73-A59C-4FC8-8655-235C79449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7767B50-0052-4CF7-918E-07A2A4372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EAE3D96-C6C5-429B-BA24-DBB167A43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482511-3EFB-4D26-8B03-94EEEAD80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482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27CF1EF-4F65-4876-A8F0-8A3652E2C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DF95BC-1118-4E2F-BA2E-772CEF754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EB4462-695F-40C3-8E44-A875D5B71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A7160-DD28-4D38-BD22-A85D7BB5BE7A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DA635E-A230-40C1-8E50-2AA358FF18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3FD871-75BD-480F-8C16-C0AF88164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11A0F-CC3A-435D-9889-4DB08DAA0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3051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5092B2-E050-4644-9F4A-8D48C5D4E4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Negatiivinen imperfekti –ohjeet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95A46FE-65C3-4332-8268-543AD1A576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Täydennystehtävä valmis</a:t>
            </a:r>
          </a:p>
        </p:txBody>
      </p:sp>
    </p:spTree>
    <p:extLst>
      <p:ext uri="{BB962C8B-B14F-4D97-AF65-F5344CB8AC3E}">
        <p14:creationId xmlns:p14="http://schemas.microsoft.com/office/powerpoint/2010/main" val="3336096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A7F40C-5270-4FEA-B164-63CD7B622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9D67DD-FAB7-4F12-85C5-8AD007EBB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1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lukea: Minä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lukenut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tenttiin hyvin.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herättää: Miksi sinä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herättänyt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minua aamulla?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voittaa: Me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emme voittaneet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kilpailua.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särkeä: Pojat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eivät särkeneet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ikkunaa.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617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4B9CDD-294D-4C8C-AE68-B956F1204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B30ABE-64C6-4D49-A210-CC974CC0B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2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viedä: Sinä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vienyt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lehtiä paperinkeräykseen.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kopioida: Te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ette kopioineet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dokumentteja.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3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mennä: Miksi te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ette menneet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ajoissa nukkumaan?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kävellä: Tytöt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eivät kävelleet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kouluun sateessa.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nousta: Minä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noussut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aamulla aikaisin.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purra: Tuo koira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 purrut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minua.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818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D87949-96A4-4628-8627-4D2DC3F0B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223E19-723A-4B17-8ED8-466D8D6D7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4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pelata: Me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emme pelanneet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tennistä viikonloppuna.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tavata: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 sinä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tavannut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kavereita illalla?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pelätä: </a:t>
            </a:r>
            <a:r>
              <a:rPr lang="fi-FI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Ette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 te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pelänneet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kun hirvi juoksi metsästä auton eteen?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5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tarvita: He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eivät tarvinneet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minun apuani.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häiritä: Melu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 häirinnyt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meitä.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653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339363-CA4C-4EA7-98F8-FCCBF483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6B6110-6F88-4312-8D71-F4108EBE7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6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lämmetä: Sää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 lämmennyt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viime viikolla.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aueta: Kaupat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eivät auenneet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viikonloppuna aikaisin.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068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161</Words>
  <Application>Microsoft Office PowerPoint</Application>
  <PresentationFormat>Laajakuva</PresentationFormat>
  <Paragraphs>25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Office-teema</vt:lpstr>
      <vt:lpstr>Negatiivinen imperfekti –ohjeet 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Negatiivinen imperfekti –ohjeet</dc:title>
  <dc:creator>Eloranta Niina</dc:creator>
  <cp:lastModifiedBy>Eloranta Niina</cp:lastModifiedBy>
  <cp:revision>5</cp:revision>
  <dcterms:created xsi:type="dcterms:W3CDTF">2021-10-12T11:22:40Z</dcterms:created>
  <dcterms:modified xsi:type="dcterms:W3CDTF">2025-01-07T13:43:41Z</dcterms:modified>
</cp:coreProperties>
</file>