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D4ECFA-44D2-4046-92C3-928CE52217B6}" type="datetimeFigureOut">
              <a:rPr lang="sv-FI" smtClean="0"/>
              <a:t>10-05-2016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3FD6F5-FD4E-4291-A70E-11FA8D48DAA9}" type="slidenum">
              <a:rPr lang="sv-FI" smtClean="0"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KINA – från kaos till stormakt</a:t>
            </a:r>
            <a:endParaRPr lang="sv-FI" dirty="0"/>
          </a:p>
        </p:txBody>
      </p:sp>
      <p:pic>
        <p:nvPicPr>
          <p:cNvPr id="8" name="Platshållare för innehåll 7" descr="Get_in_Touch_Shanghai_shanghai city_1620x6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437112"/>
            <a:ext cx="4608512" cy="2080256"/>
          </a:xfrm>
        </p:spPr>
      </p:pic>
      <p:pic>
        <p:nvPicPr>
          <p:cNvPr id="4" name="Bildobjekt 3" descr="Kinas_fornhisto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3096344" cy="2736304"/>
          </a:xfrm>
          <a:prstGeom prst="rect">
            <a:avLst/>
          </a:prstGeom>
        </p:spPr>
      </p:pic>
      <p:pic>
        <p:nvPicPr>
          <p:cNvPr id="5" name="Bildobjekt 4" descr="h_17_280-12_54606faa9606ee7d0a8a1f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700808"/>
            <a:ext cx="4536504" cy="2448272"/>
          </a:xfrm>
          <a:prstGeom prst="rect">
            <a:avLst/>
          </a:prstGeom>
        </p:spPr>
      </p:pic>
      <p:pic>
        <p:nvPicPr>
          <p:cNvPr id="6" name="Bildobjekt 5" descr="e13-8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37697"/>
            <a:ext cx="3995936" cy="2420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Kejsardömet kina</a:t>
            </a:r>
            <a:endParaRPr lang="sv-FI" dirty="0"/>
          </a:p>
        </p:txBody>
      </p:sp>
      <p:pic>
        <p:nvPicPr>
          <p:cNvPr id="4" name="Platshållare för innehåll 3" descr="PuY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52055" y="1700808"/>
            <a:ext cx="3391945" cy="4873625"/>
          </a:xfrm>
        </p:spPr>
      </p:pic>
      <p:pic>
        <p:nvPicPr>
          <p:cNvPr id="5" name="Bildobjekt 4" descr="den-förbjudna-sta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5701665" cy="3499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Kina var ett </a:t>
            </a:r>
            <a:r>
              <a:rPr lang="sv-FI" u="sng" dirty="0" smtClean="0"/>
              <a:t>kejsardöme</a:t>
            </a:r>
            <a:r>
              <a:rPr lang="sv-FI" dirty="0" smtClean="0"/>
              <a:t> under tusentals år</a:t>
            </a:r>
          </a:p>
          <a:p>
            <a:endParaRPr lang="sv-FI" dirty="0" smtClean="0"/>
          </a:p>
          <a:p>
            <a:r>
              <a:rPr lang="sv-FI" dirty="0" smtClean="0"/>
              <a:t>Under 1800-talet drabbades Kina av många </a:t>
            </a:r>
            <a:r>
              <a:rPr lang="sv-FI" u="sng" dirty="0" smtClean="0"/>
              <a:t>problem</a:t>
            </a:r>
            <a:r>
              <a:rPr lang="sv-FI" dirty="0" smtClean="0"/>
              <a:t>, bland annat hungersnöd och uppror</a:t>
            </a:r>
          </a:p>
          <a:p>
            <a:endParaRPr lang="sv-FI" dirty="0" smtClean="0"/>
          </a:p>
          <a:p>
            <a:r>
              <a:rPr lang="sv-FI" dirty="0" smtClean="0"/>
              <a:t>Västländerna </a:t>
            </a:r>
            <a:r>
              <a:rPr lang="sv-FI" u="sng" dirty="0" smtClean="0"/>
              <a:t>utnyttjade</a:t>
            </a:r>
            <a:r>
              <a:rPr lang="sv-FI" dirty="0" smtClean="0"/>
              <a:t> Kina ekonomiskt under 1800-talet</a:t>
            </a:r>
          </a:p>
          <a:p>
            <a:endParaRPr lang="sv-FI" dirty="0" smtClean="0"/>
          </a:p>
          <a:p>
            <a:r>
              <a:rPr lang="sv-FI" dirty="0" smtClean="0"/>
              <a:t>Den sista kejsaren </a:t>
            </a:r>
            <a:r>
              <a:rPr lang="sv-FI" u="sng" dirty="0" smtClean="0"/>
              <a:t>störtades</a:t>
            </a:r>
            <a:r>
              <a:rPr lang="sv-FI" dirty="0" smtClean="0"/>
              <a:t> år 1912 </a:t>
            </a:r>
            <a:r>
              <a:rPr lang="sv-FI" dirty="0" smtClean="0">
                <a:sym typeface="Wingdings" pitchFamily="2" charset="2"/>
              </a:rPr>
              <a:t> Kina blev en </a:t>
            </a:r>
            <a:r>
              <a:rPr lang="sv-FI" u="sng" dirty="0" smtClean="0">
                <a:sym typeface="Wingdings" pitchFamily="2" charset="2"/>
              </a:rPr>
              <a:t>republik</a:t>
            </a:r>
            <a:endParaRPr lang="sv-FI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sv-FI" dirty="0" smtClean="0"/>
              <a:t>Det kommunistiska kina</a:t>
            </a:r>
            <a:endParaRPr lang="sv-FI" dirty="0"/>
          </a:p>
        </p:txBody>
      </p:sp>
      <p:pic>
        <p:nvPicPr>
          <p:cNvPr id="6" name="Bildobjekt 5" descr="26-tremendous-propaganda-posters-from-chinese-communis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115175" cy="5225701"/>
          </a:xfrm>
          <a:prstGeom prst="rect">
            <a:avLst/>
          </a:prstGeom>
        </p:spPr>
      </p:pic>
      <p:sp>
        <p:nvSpPr>
          <p:cNvPr id="7" name="Platshållare för innehåll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Kommunisterna under </a:t>
            </a:r>
            <a:r>
              <a:rPr lang="sv-FI" u="sng" dirty="0" smtClean="0"/>
              <a:t>Mao Zedong</a:t>
            </a:r>
            <a:r>
              <a:rPr lang="sv-FI" dirty="0" smtClean="0"/>
              <a:t> tog makten efter andra världskriget</a:t>
            </a:r>
            <a:endParaRPr lang="sv-FI" dirty="0"/>
          </a:p>
        </p:txBody>
      </p:sp>
      <p:pic>
        <p:nvPicPr>
          <p:cNvPr id="4" name="Bildobjekt 3" descr="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5107972" cy="3894773"/>
          </a:xfrm>
          <a:prstGeom prst="rect">
            <a:avLst/>
          </a:prstGeom>
        </p:spPr>
      </p:pic>
      <p:pic>
        <p:nvPicPr>
          <p:cNvPr id="5" name="Bildobjekt 4" descr="Mao_Zedong_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996952"/>
            <a:ext cx="2100072" cy="2779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r>
              <a:rPr lang="sv-FI" dirty="0" smtClean="0"/>
              <a:t>Mao blev </a:t>
            </a:r>
            <a:r>
              <a:rPr lang="sv-FI" u="sng" dirty="0" smtClean="0"/>
              <a:t>envåldshärskare</a:t>
            </a:r>
            <a:r>
              <a:rPr lang="sv-FI" dirty="0" smtClean="0"/>
              <a:t> i </a:t>
            </a:r>
            <a:r>
              <a:rPr lang="sv-FI" u="sng" dirty="0" smtClean="0"/>
              <a:t>Folkrepubliken Kina</a:t>
            </a:r>
          </a:p>
          <a:p>
            <a:endParaRPr lang="sv-FI" u="sng" dirty="0" smtClean="0"/>
          </a:p>
          <a:p>
            <a:r>
              <a:rPr lang="sv-FI" u="sng" dirty="0" smtClean="0"/>
              <a:t>Många reformer</a:t>
            </a:r>
            <a:r>
              <a:rPr lang="sv-FI" dirty="0" smtClean="0"/>
              <a:t> genomfördes</a:t>
            </a:r>
          </a:p>
          <a:p>
            <a:pPr lvl="1"/>
            <a:r>
              <a:rPr lang="sv-FI" dirty="0" smtClean="0"/>
              <a:t>Jämlikheten ökade</a:t>
            </a:r>
          </a:p>
          <a:p>
            <a:pPr lvl="1"/>
            <a:r>
              <a:rPr lang="sv-FI" dirty="0" smtClean="0"/>
              <a:t>Kollektivjordbruk</a:t>
            </a:r>
          </a:p>
          <a:p>
            <a:pPr>
              <a:buNone/>
            </a:pPr>
            <a:endParaRPr lang="sv-FI" dirty="0" smtClean="0"/>
          </a:p>
          <a:p>
            <a:r>
              <a:rPr lang="sv-FI" u="sng" dirty="0" smtClean="0"/>
              <a:t>Det stora språnget</a:t>
            </a:r>
            <a:r>
              <a:rPr lang="sv-FI" dirty="0" smtClean="0"/>
              <a:t> </a:t>
            </a:r>
            <a:r>
              <a:rPr lang="sv-FI" dirty="0" smtClean="0">
                <a:sym typeface="Wingdings" pitchFamily="2" charset="2"/>
              </a:rPr>
              <a:t> katastrof som ledde till hungersnöd</a:t>
            </a:r>
            <a:endParaRPr lang="sv-FI" u="sng" dirty="0"/>
          </a:p>
        </p:txBody>
      </p:sp>
      <p:pic>
        <p:nvPicPr>
          <p:cNvPr id="4" name="Bildobjekt 3" descr="kinas-flag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2" y="3911970"/>
            <a:ext cx="3809524" cy="2539683"/>
          </a:xfrm>
          <a:prstGeom prst="rect">
            <a:avLst/>
          </a:prstGeom>
        </p:spPr>
      </p:pic>
      <p:pic>
        <p:nvPicPr>
          <p:cNvPr id="5" name="Bildobjekt 4" descr="Backyard_furnac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429000"/>
            <a:ext cx="244602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Kina – på väg mot framgång</a:t>
            </a:r>
            <a:endParaRPr lang="sv-FI" dirty="0"/>
          </a:p>
        </p:txBody>
      </p:sp>
      <p:pic>
        <p:nvPicPr>
          <p:cNvPr id="4" name="Platshållare för innehåll 3" descr="china_2280895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355976" cy="2718972"/>
          </a:xfrm>
        </p:spPr>
      </p:pic>
      <p:pic>
        <p:nvPicPr>
          <p:cNvPr id="5" name="Bildobjekt 4" descr="1274798_900106860d097fd11d34829a78318f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4032885" cy="2524697"/>
          </a:xfrm>
          <a:prstGeom prst="rect">
            <a:avLst/>
          </a:prstGeom>
        </p:spPr>
      </p:pic>
      <p:pic>
        <p:nvPicPr>
          <p:cNvPr id="6" name="Bildobjekt 5" descr="china-two-child-policy-1-696x4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509120"/>
            <a:ext cx="3428537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sv-FI" dirty="0" smtClean="0"/>
              <a:t>Mao dog år 1976 </a:t>
            </a:r>
            <a:r>
              <a:rPr lang="sv-FI" dirty="0" smtClean="0">
                <a:sym typeface="Wingdings" pitchFamily="2" charset="2"/>
              </a:rPr>
              <a:t> ekonomiska reformer</a:t>
            </a:r>
          </a:p>
          <a:p>
            <a:pPr lvl="1"/>
            <a:r>
              <a:rPr lang="sv-FI" dirty="0" smtClean="0">
                <a:sym typeface="Wingdings" pitchFamily="2" charset="2"/>
              </a:rPr>
              <a:t>Inte längre </a:t>
            </a:r>
            <a:r>
              <a:rPr lang="sv-FI" u="sng" dirty="0" smtClean="0">
                <a:sym typeface="Wingdings" pitchFamily="2" charset="2"/>
              </a:rPr>
              <a:t>fult att vara rik</a:t>
            </a:r>
          </a:p>
          <a:p>
            <a:pPr lvl="1"/>
            <a:r>
              <a:rPr lang="sv-FI" dirty="0" smtClean="0">
                <a:sym typeface="Wingdings" pitchFamily="2" charset="2"/>
              </a:rPr>
              <a:t>Privata företag </a:t>
            </a:r>
            <a:r>
              <a:rPr lang="sv-FI" u="sng" dirty="0" smtClean="0">
                <a:sym typeface="Wingdings" pitchFamily="2" charset="2"/>
              </a:rPr>
              <a:t>delvis tillåtna</a:t>
            </a:r>
          </a:p>
          <a:p>
            <a:pPr>
              <a:buNone/>
            </a:pPr>
            <a:endParaRPr lang="sv-FI" u="sng" dirty="0" smtClean="0">
              <a:sym typeface="Wingdings" pitchFamily="2" charset="2"/>
            </a:endParaRPr>
          </a:p>
          <a:p>
            <a:r>
              <a:rPr lang="sv-FI" dirty="0" smtClean="0">
                <a:sym typeface="Wingdings" pitchFamily="2" charset="2"/>
              </a:rPr>
              <a:t>Kinas </a:t>
            </a:r>
            <a:r>
              <a:rPr lang="sv-FI" u="sng" dirty="0" smtClean="0">
                <a:sym typeface="Wingdings" pitchFamily="2" charset="2"/>
              </a:rPr>
              <a:t>ekonomiska tillväxt</a:t>
            </a:r>
            <a:r>
              <a:rPr lang="sv-FI" dirty="0" smtClean="0">
                <a:sym typeface="Wingdings" pitchFamily="2" charset="2"/>
              </a:rPr>
              <a:t> har varit </a:t>
            </a:r>
            <a:r>
              <a:rPr lang="sv-FI" u="sng" dirty="0" smtClean="0">
                <a:sym typeface="Wingdings" pitchFamily="2" charset="2"/>
              </a:rPr>
              <a:t>enorm</a:t>
            </a:r>
            <a:endParaRPr lang="sv-FI" dirty="0" smtClean="0">
              <a:sym typeface="Wingdings" pitchFamily="2" charset="2"/>
            </a:endParaRPr>
          </a:p>
          <a:p>
            <a:pPr lvl="1"/>
            <a:r>
              <a:rPr lang="sv-FI" smtClean="0">
                <a:sym typeface="Wingdings" pitchFamily="2" charset="2"/>
              </a:rPr>
              <a:t>Kina är </a:t>
            </a:r>
            <a:r>
              <a:rPr lang="sv-FI" u="sng" dirty="0" smtClean="0">
                <a:sym typeface="Wingdings" pitchFamily="2" charset="2"/>
              </a:rPr>
              <a:t>ekonomisk stormakt</a:t>
            </a:r>
            <a:endParaRPr lang="sv-FI" dirty="0" smtClean="0">
              <a:sym typeface="Wingdings" pitchFamily="2" charset="2"/>
            </a:endParaRPr>
          </a:p>
          <a:p>
            <a:pPr>
              <a:buNone/>
            </a:pPr>
            <a:endParaRPr lang="sv-FI" dirty="0" smtClean="0">
              <a:sym typeface="Wingdings" pitchFamily="2" charset="2"/>
            </a:endParaRPr>
          </a:p>
          <a:p>
            <a:r>
              <a:rPr lang="sv-FI" dirty="0" smtClean="0">
                <a:sym typeface="Wingdings" pitchFamily="2" charset="2"/>
              </a:rPr>
              <a:t>Kina är dock </a:t>
            </a:r>
            <a:r>
              <a:rPr lang="sv-FI" u="sng" dirty="0" smtClean="0">
                <a:sym typeface="Wingdings" pitchFamily="2" charset="2"/>
              </a:rPr>
              <a:t>inte en demokrati</a:t>
            </a:r>
            <a:r>
              <a:rPr lang="sv-FI" dirty="0" smtClean="0">
                <a:sym typeface="Wingdings" pitchFamily="2" charset="2"/>
              </a:rPr>
              <a:t>  många brott mott mänskliga rättigheter</a:t>
            </a:r>
            <a:endParaRPr lang="sv-FI" u="sng" dirty="0" smtClean="0">
              <a:sym typeface="Wingdings" pitchFamily="2" charset="2"/>
            </a:endParaRPr>
          </a:p>
          <a:p>
            <a:endParaRPr lang="sv-FI" u="sng" dirty="0" smtClean="0">
              <a:sym typeface="Wingdings" pitchFamily="2" charset="2"/>
            </a:endParaRPr>
          </a:p>
          <a:p>
            <a:endParaRPr lang="sv-FI" dirty="0"/>
          </a:p>
        </p:txBody>
      </p:sp>
      <p:pic>
        <p:nvPicPr>
          <p:cNvPr id="4" name="Bildobjekt 3" descr="GDP_of_China_in_RMB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21088"/>
            <a:ext cx="2857500" cy="2362200"/>
          </a:xfrm>
          <a:prstGeom prst="rect">
            <a:avLst/>
          </a:prstGeom>
        </p:spPr>
      </p:pic>
      <p:pic>
        <p:nvPicPr>
          <p:cNvPr id="5" name="Bildobjekt 4" descr="china-death-penal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005064"/>
            <a:ext cx="4673600" cy="2625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</TotalTime>
  <Words>123</Words>
  <Application>Microsoft Office PowerPoint</Application>
  <PresentationFormat>Bildspel på skärmen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Burspråk</vt:lpstr>
      <vt:lpstr>KINA – från kaos till stormakt</vt:lpstr>
      <vt:lpstr>Kejsardömet kina</vt:lpstr>
      <vt:lpstr>Bild 3</vt:lpstr>
      <vt:lpstr>Det kommunistiska kina</vt:lpstr>
      <vt:lpstr>Bild 5</vt:lpstr>
      <vt:lpstr>Bild 6</vt:lpstr>
      <vt:lpstr>Kina – på väg mot framgång</vt:lpstr>
      <vt:lpstr>Bild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KINA – från kaos till stormakt</dc:title>
  <dc:creator>Christian</dc:creator>
  <cp:lastModifiedBy>Christian</cp:lastModifiedBy>
  <cp:revision>6</cp:revision>
  <dcterms:created xsi:type="dcterms:W3CDTF">2016-05-10T16:24:54Z</dcterms:created>
  <dcterms:modified xsi:type="dcterms:W3CDTF">2016-05-10T17:24:30Z</dcterms:modified>
</cp:coreProperties>
</file>