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92" r:id="rId2"/>
    <p:sldId id="287" r:id="rId3"/>
    <p:sldId id="290" r:id="rId4"/>
    <p:sldId id="291" r:id="rId5"/>
    <p:sldId id="286" r:id="rId6"/>
  </p:sldIdLst>
  <p:sldSz cx="12188825" cy="6858000"/>
  <p:notesSz cx="6858000" cy="9144000"/>
  <p:custDataLst>
    <p:tags r:id="rId9"/>
  </p:custDataLst>
  <p:defaultTextStyle>
    <a:defPPr rtl="0"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12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3566" autoAdjust="0"/>
  </p:normalViewPr>
  <p:slideViewPr>
    <p:cSldViewPr showGuides="1">
      <p:cViewPr varScale="1">
        <p:scale>
          <a:sx n="60" d="100"/>
          <a:sy n="60" d="100"/>
        </p:scale>
        <p:origin x="184" y="48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8" d="100"/>
          <a:sy n="88" d="100"/>
        </p:scale>
        <p:origin x="257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AEBF57A-47E7-46A1-85D7-01CD38EF63DD}" type="datetime1">
              <a:rPr lang="fi-FI" smtClean="0"/>
              <a:t>1.11.2023</a:t>
            </a:fld>
            <a:endParaRPr lang="fi-FI" dirty="0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i-FI" dirty="0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3386A95-D0A4-44B9-98DA-3665758D8262}" type="slidenum">
              <a:rPr lang="fi-FI"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69847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i-FI" noProof="0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2715DBD-A227-48C6-A42A-96D7BBC3B5D8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i-FI" noProof="0" dirty="0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i-FI" noProof="0" dirty="0"/>
              <a:t>Muokkaa tekstin perustyylejä</a:t>
            </a:r>
          </a:p>
          <a:p>
            <a:pPr lvl="1" rtl="0"/>
            <a:r>
              <a:rPr lang="fi-FI" noProof="0" dirty="0"/>
              <a:t>Toinen taso</a:t>
            </a:r>
          </a:p>
          <a:p>
            <a:pPr lvl="2" rtl="0"/>
            <a:r>
              <a:rPr lang="fi-FI" noProof="0" dirty="0"/>
              <a:t>Kolmas taso</a:t>
            </a:r>
          </a:p>
          <a:p>
            <a:pPr lvl="3" rtl="0"/>
            <a:r>
              <a:rPr lang="fi-FI" noProof="0" dirty="0"/>
              <a:t>Neljäs taso</a:t>
            </a:r>
          </a:p>
          <a:p>
            <a:pPr lvl="4" rtl="0"/>
            <a:r>
              <a:rPr lang="fi-FI" noProof="0" dirty="0"/>
              <a:t>Viides taso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i-FI" noProof="0" dirty="0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C3821A9-1C31-4760-BDBC-9A0BA471B1B7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332216137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fi-FI" dirty="0"/>
              <a:t>MUISTIINPANO: Jos haluat vaihtaa kuvan, valitse ja poista se. Vaihda sitten sen paikalle yksi omista kuvistasi käyttämällä Lisää kuva -kuvaketta.</a:t>
            </a:r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FC3821A9-1C31-4760-BDBC-9A0BA471B1B7}" type="slidenum">
              <a:rPr lang="fi-FI" smtClean="0"/>
              <a:t>2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678281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fi-FI" dirty="0"/>
              <a:t>MUISTIINPANO: Jos haluat vaihtaa kuvan, valitse ja poista se. Vaihda sitten sen paikalle yksi omista kuvistasi käyttämällä Lisää kuva -kuvaketta.</a:t>
            </a:r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FC3821A9-1C31-4760-BDBC-9A0BA471B1B7}" type="slidenum">
              <a:rPr lang="fi-FI" smtClean="0"/>
              <a:t>3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658599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fi-FI" dirty="0"/>
              <a:t>MUISTIINPANO: Jos haluat vaihtaa kuvan, valitse ja poista se. Vaihda sitten sen paikalle yksi omista kuvistasi käyttämällä Lisää kuva -kuvaketta.</a:t>
            </a:r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FC3821A9-1C31-4760-BDBC-9A0BA471B1B7}" type="slidenum">
              <a:rPr lang="fi-FI" smtClean="0"/>
              <a:t>4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8711189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fi-FI" dirty="0"/>
              <a:t>MUISTIINPANO: Jos haluat vaihtaa kuvan, valitse ja poista se. Vaihda sitten sen paikalle yksi omista kuvistasi käyttämällä Lisää kuva -kuvaketta.</a:t>
            </a:r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3821A9-1C31-4760-BDBC-9A0BA471B1B7}" type="slidenum">
              <a:rPr kumimoji="0" lang="fi-FI" sz="1200" b="0" i="0" u="none" strike="noStrike" kern="1200" cap="none" spc="0" normalizeH="0" baseline="0" noProof="0" smtClean="0">
                <a:ln>
                  <a:noFill/>
                </a:ln>
                <a:solidFill>
                  <a:srgbClr val="4D0511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fi-FI" sz="1200" b="0" i="0" u="none" strike="noStrike" kern="1200" cap="none" spc="0" normalizeH="0" baseline="0" noProof="0" dirty="0">
              <a:ln>
                <a:noFill/>
              </a:ln>
              <a:solidFill>
                <a:srgbClr val="4D0511"/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7761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522412" y="1643064"/>
            <a:ext cx="9144002" cy="2928936"/>
          </a:xfrm>
        </p:spPr>
        <p:txBody>
          <a:bodyPr rtlCol="0">
            <a:noAutofit/>
          </a:bodyPr>
          <a:lstStyle>
            <a:lvl1pPr algn="ctr" rtl="0">
              <a:lnSpc>
                <a:spcPct val="80000"/>
              </a:lnSpc>
              <a:defRPr sz="5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522413" y="4572000"/>
            <a:ext cx="9144000" cy="1066799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4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noProof="0"/>
              <a:t>Muokkaa alaotsikon perustyyliä napsautt.</a:t>
            </a:r>
            <a:endParaRPr lang="fi-FI" noProof="0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5B7BDDD-8FAE-440B-AEA7-1EE486EA36C2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99259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tsikkodia ja kuv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522412" y="4843464"/>
            <a:ext cx="9144002" cy="947736"/>
          </a:xfrm>
        </p:spPr>
        <p:txBody>
          <a:bodyPr rtlCol="0">
            <a:normAutofit/>
          </a:bodyPr>
          <a:lstStyle>
            <a:lvl1pPr algn="ctr" rtl="0">
              <a:lnSpc>
                <a:spcPct val="80000"/>
              </a:lnSpc>
              <a:defRPr sz="5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522413" y="5791200"/>
            <a:ext cx="9144000" cy="457200"/>
          </a:xfrm>
        </p:spPr>
        <p:txBody>
          <a:bodyPr wrap="square"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4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noProof="0"/>
              <a:t>Muokkaa alaotsikon perustyyliä napsautt.</a:t>
            </a:r>
            <a:endParaRPr lang="fi-FI" noProof="0" dirty="0"/>
          </a:p>
        </p:txBody>
      </p:sp>
      <p:sp>
        <p:nvSpPr>
          <p:cNvPr id="8" name="Suorakulmio 7"/>
          <p:cNvSpPr/>
          <p:nvPr/>
        </p:nvSpPr>
        <p:spPr bwMode="gray">
          <a:xfrm rot="185582">
            <a:off x="1414576" y="762623"/>
            <a:ext cx="2947013" cy="3684469"/>
          </a:xfrm>
          <a:prstGeom prst="rect">
            <a:avLst/>
          </a:prstGeom>
          <a:solidFill>
            <a:schemeClr val="bg1"/>
          </a:solidFill>
          <a:ln w="1905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i-FI" noProof="0" dirty="0"/>
          </a:p>
        </p:txBody>
      </p:sp>
      <p:sp>
        <p:nvSpPr>
          <p:cNvPr id="11" name="Kuvan paikkamerkki 10" descr="Tyhjä paikkamerkki kuvan lisäämistä varten. Napsauta paikkamerkkiä ja valitse kuva, jonka haluat lisätä."/>
          <p:cNvSpPr>
            <a:spLocks noGrp="1"/>
          </p:cNvSpPr>
          <p:nvPr>
            <p:ph type="pic" sz="quarter" idx="13"/>
          </p:nvPr>
        </p:nvSpPr>
        <p:spPr bwMode="gray">
          <a:xfrm>
            <a:off x="1634550" y="917753"/>
            <a:ext cx="2592388" cy="3314700"/>
          </a:xfrm>
          <a:solidFill>
            <a:schemeClr val="bg1">
              <a:lumMod val="95000"/>
            </a:schemeClr>
          </a:solidFill>
          <a:ln w="152400">
            <a:solidFill>
              <a:schemeClr val="bg1"/>
            </a:solidFill>
            <a:miter lim="800000"/>
          </a:ln>
          <a:effectLst>
            <a:outerShdw blurRad="88900" sx="101000" sy="101000" algn="tl" rotWithShape="0">
              <a:schemeClr val="accent1">
                <a:lumMod val="50000"/>
                <a:alpha val="15000"/>
              </a:schemeClr>
            </a:outerShdw>
          </a:effectLst>
        </p:spPr>
        <p:txBody>
          <a:bodyPr tIns="457200" rtlCol="0"/>
          <a:lstStyle>
            <a:lvl1pPr marL="45720" indent="0" algn="ctr">
              <a:buNone/>
              <a:defRPr/>
            </a:lvl1pPr>
          </a:lstStyle>
          <a:p>
            <a:pPr rtl="0"/>
            <a:r>
              <a:rPr lang="fi-FI" noProof="0"/>
              <a:t>Lisää kuva napsauttamalla kuvaketta</a:t>
            </a:r>
            <a:endParaRPr lang="fi-FI" noProof="0" dirty="0"/>
          </a:p>
        </p:txBody>
      </p:sp>
      <p:sp>
        <p:nvSpPr>
          <p:cNvPr id="7" name="Suorakulmio 6"/>
          <p:cNvSpPr/>
          <p:nvPr/>
        </p:nvSpPr>
        <p:spPr bwMode="gray">
          <a:xfrm rot="120000">
            <a:off x="4600738" y="740343"/>
            <a:ext cx="2947013" cy="3684469"/>
          </a:xfrm>
          <a:prstGeom prst="rect">
            <a:avLst/>
          </a:prstGeom>
          <a:solidFill>
            <a:schemeClr val="bg1"/>
          </a:solidFill>
          <a:ln w="1905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i-FI" noProof="0" dirty="0"/>
          </a:p>
        </p:txBody>
      </p:sp>
      <p:sp>
        <p:nvSpPr>
          <p:cNvPr id="12" name="Kuvan paikkamerkki 10" descr="Tyhjä paikkamerkki kuvan lisäämistä varten. Napsauta paikkamerkkiä ja valitse kuva, jonka haluat lisätä."/>
          <p:cNvSpPr>
            <a:spLocks noGrp="1"/>
          </p:cNvSpPr>
          <p:nvPr>
            <p:ph type="pic" sz="quarter" idx="14"/>
          </p:nvPr>
        </p:nvSpPr>
        <p:spPr bwMode="gray">
          <a:xfrm>
            <a:off x="4787507" y="917753"/>
            <a:ext cx="2592388" cy="3314700"/>
          </a:xfrm>
          <a:solidFill>
            <a:schemeClr val="bg1">
              <a:lumMod val="95000"/>
            </a:schemeClr>
          </a:solidFill>
          <a:ln w="152400">
            <a:solidFill>
              <a:schemeClr val="bg1"/>
            </a:solidFill>
            <a:miter lim="800000"/>
          </a:ln>
          <a:effectLst>
            <a:outerShdw blurRad="88900" sx="101000" sy="101000" algn="tl" rotWithShape="0">
              <a:schemeClr val="accent1">
                <a:lumMod val="50000"/>
                <a:alpha val="15000"/>
              </a:schemeClr>
            </a:outerShdw>
          </a:effectLst>
        </p:spPr>
        <p:txBody>
          <a:bodyPr tIns="457200" rtlCol="0"/>
          <a:lstStyle>
            <a:lvl1pPr marL="45720" indent="0" algn="ctr">
              <a:buNone/>
              <a:defRPr/>
            </a:lvl1pPr>
          </a:lstStyle>
          <a:p>
            <a:pPr rtl="0"/>
            <a:r>
              <a:rPr lang="fi-FI" noProof="0"/>
              <a:t>Lisää kuva napsauttamalla kuvaketta</a:t>
            </a:r>
            <a:endParaRPr lang="fi-FI" noProof="0" dirty="0"/>
          </a:p>
        </p:txBody>
      </p:sp>
      <p:sp>
        <p:nvSpPr>
          <p:cNvPr id="9" name="Suorakulmio 8"/>
          <p:cNvSpPr/>
          <p:nvPr/>
        </p:nvSpPr>
        <p:spPr bwMode="gray">
          <a:xfrm rot="21480000">
            <a:off x="7775260" y="727477"/>
            <a:ext cx="2947013" cy="3684469"/>
          </a:xfrm>
          <a:prstGeom prst="rect">
            <a:avLst/>
          </a:prstGeom>
          <a:solidFill>
            <a:schemeClr val="bg1"/>
          </a:solidFill>
          <a:ln w="1905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i-FI" noProof="0" dirty="0"/>
          </a:p>
        </p:txBody>
      </p:sp>
      <p:sp>
        <p:nvSpPr>
          <p:cNvPr id="13" name="Kuvan paikkamerkki 10" descr="Tyhjä paikkamerkki kuvan lisäämistä varten. Napsauta paikkamerkkiä ja valitse kuva, jonka haluat lisätä."/>
          <p:cNvSpPr>
            <a:spLocks noGrp="1"/>
          </p:cNvSpPr>
          <p:nvPr>
            <p:ph type="pic" sz="quarter" idx="15"/>
          </p:nvPr>
        </p:nvSpPr>
        <p:spPr bwMode="gray">
          <a:xfrm>
            <a:off x="7940463" y="917753"/>
            <a:ext cx="2592388" cy="3314701"/>
          </a:xfrm>
          <a:solidFill>
            <a:schemeClr val="bg1">
              <a:lumMod val="95000"/>
            </a:schemeClr>
          </a:solidFill>
          <a:ln w="152400">
            <a:solidFill>
              <a:schemeClr val="bg1"/>
            </a:solidFill>
            <a:miter lim="800000"/>
          </a:ln>
          <a:effectLst>
            <a:outerShdw blurRad="88900" sx="101000" sy="101000" algn="tl" rotWithShape="0">
              <a:schemeClr val="accent1">
                <a:lumMod val="50000"/>
                <a:alpha val="15000"/>
              </a:schemeClr>
            </a:outerShdw>
          </a:effectLst>
        </p:spPr>
        <p:txBody>
          <a:bodyPr tIns="457200" rtlCol="0"/>
          <a:lstStyle>
            <a:lvl1pPr marL="45720" indent="0" algn="ctr">
              <a:buNone/>
              <a:defRPr/>
            </a:lvl1pPr>
          </a:lstStyle>
          <a:p>
            <a:pPr rtl="0"/>
            <a:r>
              <a:rPr lang="fi-FI" noProof="0"/>
              <a:t>Lisää kuva napsauttamalla kuvaketta</a:t>
            </a:r>
            <a:endParaRPr lang="fi-FI" noProof="0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D67BA99-D866-4D39-8710-B63050FBFEAA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311100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aihtoehtoinen otsikkodia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522413" y="4843464"/>
            <a:ext cx="9144002" cy="947736"/>
          </a:xfrm>
        </p:spPr>
        <p:txBody>
          <a:bodyPr rtlCol="0">
            <a:normAutofit/>
          </a:bodyPr>
          <a:lstStyle>
            <a:lvl1pPr algn="ctr" rtl="0">
              <a:lnSpc>
                <a:spcPct val="80000"/>
              </a:lnSpc>
              <a:defRPr sz="5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522413" y="5791200"/>
            <a:ext cx="9144000" cy="457200"/>
          </a:xfrm>
        </p:spPr>
        <p:txBody>
          <a:bodyPr wrap="square"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4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noProof="0"/>
              <a:t>Muokkaa alaotsikon perustyyliä napsautt.</a:t>
            </a:r>
            <a:endParaRPr lang="fi-FI" noProof="0" dirty="0"/>
          </a:p>
        </p:txBody>
      </p:sp>
      <p:sp>
        <p:nvSpPr>
          <p:cNvPr id="11" name="Kuvan paikkamerkki 10" descr="Tyhjä paikkamerkki kuvan lisäämistä varten. Napsauta paikkamerkkiä ja valitse kuva, jonka haluat lisätä."/>
          <p:cNvSpPr>
            <a:spLocks noGrp="1"/>
          </p:cNvSpPr>
          <p:nvPr>
            <p:ph type="pic" sz="quarter" idx="13"/>
          </p:nvPr>
        </p:nvSpPr>
        <p:spPr>
          <a:xfrm>
            <a:off x="1853090" y="685800"/>
            <a:ext cx="2743200" cy="3913632"/>
          </a:xfrm>
          <a:solidFill>
            <a:schemeClr val="bg1">
              <a:lumMod val="95000"/>
            </a:schemeClr>
          </a:solidFill>
          <a:ln w="1270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txBody>
          <a:bodyPr tIns="457200"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fi-FI" noProof="0"/>
              <a:t>Lisää kuva napsauttamalla kuvaketta</a:t>
            </a:r>
            <a:endParaRPr lang="fi-FI" noProof="0" dirty="0"/>
          </a:p>
        </p:txBody>
      </p:sp>
      <p:sp>
        <p:nvSpPr>
          <p:cNvPr id="12" name="Kuvan paikkamerkki 10" descr="Tyhjä paikkamerkki kuvan lisäämistä varten. Napsauta paikkamerkkiä ja valitse kuva, jonka haluat lisätä."/>
          <p:cNvSpPr>
            <a:spLocks noGrp="1"/>
          </p:cNvSpPr>
          <p:nvPr>
            <p:ph type="pic" sz="quarter" idx="14"/>
          </p:nvPr>
        </p:nvSpPr>
        <p:spPr>
          <a:xfrm>
            <a:off x="4722812" y="685800"/>
            <a:ext cx="2743200" cy="3913632"/>
          </a:xfrm>
          <a:solidFill>
            <a:schemeClr val="bg1">
              <a:lumMod val="95000"/>
            </a:schemeClr>
          </a:solidFill>
          <a:ln w="1270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txBody>
          <a:bodyPr vert="horz" lIns="91440" tIns="457200" rIns="91440" bIns="45720" rtlCol="0">
            <a:normAutofit/>
          </a:bodyPr>
          <a:lstStyle>
            <a:lvl1pPr marL="0" indent="-228600" algn="ctr">
              <a:buNone/>
              <a:defRPr/>
            </a:lvl1pPr>
          </a:lstStyle>
          <a:p>
            <a:pPr marL="45720" lvl="0" indent="0" algn="ctr" rtl="0"/>
            <a:r>
              <a:rPr lang="fi-FI" noProof="0"/>
              <a:t>Lisää kuva napsauttamalla kuvaketta</a:t>
            </a:r>
            <a:endParaRPr lang="fi-FI" noProof="0" dirty="0"/>
          </a:p>
        </p:txBody>
      </p:sp>
      <p:sp>
        <p:nvSpPr>
          <p:cNvPr id="13" name="Kuvan paikkamerkki 10" descr="Tyhjä paikkamerkki kuvan lisäämistä varten. Napsauta paikkamerkkiä ja valitse kuva, jonka haluat lisätä."/>
          <p:cNvSpPr>
            <a:spLocks noGrp="1"/>
          </p:cNvSpPr>
          <p:nvPr>
            <p:ph type="pic" sz="quarter" idx="15"/>
          </p:nvPr>
        </p:nvSpPr>
        <p:spPr>
          <a:xfrm>
            <a:off x="7592534" y="685800"/>
            <a:ext cx="2743200" cy="3913632"/>
          </a:xfrm>
          <a:solidFill>
            <a:schemeClr val="bg1">
              <a:lumMod val="95000"/>
            </a:schemeClr>
          </a:solidFill>
          <a:ln w="1270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txBody>
          <a:bodyPr vert="horz" lIns="91440" tIns="457200" rIns="91440" bIns="45720" rtlCol="0">
            <a:normAutofit/>
          </a:bodyPr>
          <a:lstStyle>
            <a:lvl1pPr marL="0" indent="-228600" algn="ctr">
              <a:buNone/>
              <a:defRPr/>
            </a:lvl1pPr>
          </a:lstStyle>
          <a:p>
            <a:pPr marL="45720" lvl="0" indent="0" algn="ctr" rtl="0"/>
            <a:r>
              <a:rPr lang="fi-FI" noProof="0"/>
              <a:t>Lisää kuva napsauttamalla kuvaketta</a:t>
            </a:r>
            <a:endParaRPr lang="fi-FI" noProof="0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F86D228-E230-4A81-89C9-58A29D16889F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364260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 rtl="0">
              <a:defRPr/>
            </a:lvl1pPr>
            <a:lvl5pPr>
              <a:defRPr/>
            </a:lvl5pPr>
          </a:lstStyle>
          <a:p>
            <a:pPr lvl="0" rtl="0"/>
            <a:r>
              <a:rPr lang="fi-FI" noProof="0"/>
              <a:t>Muokkaa tekstin perustyylejä</a:t>
            </a:r>
          </a:p>
          <a:p>
            <a:pPr lvl="1" rtl="0"/>
            <a:r>
              <a:rPr lang="fi-FI" noProof="0"/>
              <a:t>toinen taso</a:t>
            </a:r>
          </a:p>
          <a:p>
            <a:pPr lvl="2" rtl="0"/>
            <a:r>
              <a:rPr lang="fi-FI" noProof="0"/>
              <a:t>kolmas taso</a:t>
            </a:r>
          </a:p>
          <a:p>
            <a:pPr lvl="3" rtl="0"/>
            <a:r>
              <a:rPr lang="fi-FI" noProof="0"/>
              <a:t>neljäs taso</a:t>
            </a:r>
          </a:p>
          <a:p>
            <a:pPr lvl="4" rtl="0"/>
            <a:r>
              <a:rPr lang="fi-FI" noProof="0"/>
              <a:t>viides taso</a:t>
            </a:r>
            <a:endParaRPr lang="fi-FI" noProof="0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23C32DA-2199-4BF0-A1B5-F8ADF8FC9646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217188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tsikko ja sisältö sekä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yöristetty suorakulmio 6"/>
          <p:cNvSpPr/>
          <p:nvPr/>
        </p:nvSpPr>
        <p:spPr bwMode="gray">
          <a:xfrm>
            <a:off x="2159492" y="0"/>
            <a:ext cx="9345120" cy="6858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524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i-FI" noProof="0" dirty="0"/>
          </a:p>
        </p:txBody>
      </p:sp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2995612" y="319088"/>
            <a:ext cx="7670802" cy="1143000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12" name="Suorakulmio 11"/>
          <p:cNvSpPr/>
          <p:nvPr/>
        </p:nvSpPr>
        <p:spPr bwMode="gray">
          <a:xfrm rot="21379692">
            <a:off x="322262" y="211183"/>
            <a:ext cx="1542449" cy="2051702"/>
          </a:xfrm>
          <a:prstGeom prst="rect">
            <a:avLst/>
          </a:prstGeom>
          <a:solidFill>
            <a:schemeClr val="bg1"/>
          </a:solidFill>
          <a:ln w="190500">
            <a:noFill/>
            <a:miter lim="800000"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i-FI" noProof="0" dirty="0"/>
          </a:p>
        </p:txBody>
      </p:sp>
      <p:sp>
        <p:nvSpPr>
          <p:cNvPr id="14" name="Kuvan paikkamerkki 13" descr="Tyhjä paikkamerkki kuvan lisäämistä varten. Napsauta paikkamerkkiä ja valitse kuva, jonka haluat lisätä."/>
          <p:cNvSpPr>
            <a:spLocks noGrp="1"/>
          </p:cNvSpPr>
          <p:nvPr>
            <p:ph type="pic" sz="quarter" idx="13"/>
          </p:nvPr>
        </p:nvSpPr>
        <p:spPr bwMode="gray">
          <a:xfrm rot="180000">
            <a:off x="357415" y="280969"/>
            <a:ext cx="1446157" cy="1965874"/>
          </a:xfrm>
          <a:solidFill>
            <a:schemeClr val="bg1">
              <a:lumMod val="95000"/>
            </a:schemeClr>
          </a:solidFill>
          <a:ln w="76200">
            <a:solidFill>
              <a:schemeClr val="bg1"/>
            </a:solidFill>
            <a:miter lim="800000"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 tIns="182880" rtlCol="0">
            <a:normAutofit/>
          </a:bodyPr>
          <a:lstStyle>
            <a:lvl1pPr marL="45720" indent="0" algn="ctr">
              <a:buNone/>
              <a:defRPr sz="1450"/>
            </a:lvl1pPr>
          </a:lstStyle>
          <a:p>
            <a:pPr rtl="0"/>
            <a:r>
              <a:rPr lang="fi-FI" noProof="0"/>
              <a:t>Lisää kuva napsauttamalla kuvaketta</a:t>
            </a:r>
            <a:endParaRPr lang="fi-FI" noProof="0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2995612" y="1643063"/>
            <a:ext cx="7670802" cy="4529137"/>
          </a:xfrm>
        </p:spPr>
        <p:txBody>
          <a:bodyPr rtlCol="0"/>
          <a:lstStyle>
            <a:lvl1pPr rtl="0">
              <a:defRPr/>
            </a:lvl1pPr>
            <a:lvl5pPr>
              <a:defRPr/>
            </a:lvl5pPr>
          </a:lstStyle>
          <a:p>
            <a:pPr lvl="0" rtl="0"/>
            <a:r>
              <a:rPr lang="fi-FI" noProof="0"/>
              <a:t>Muokkaa tekstin perustyylejä</a:t>
            </a:r>
          </a:p>
          <a:p>
            <a:pPr lvl="1" rtl="0"/>
            <a:r>
              <a:rPr lang="fi-FI" noProof="0"/>
              <a:t>toinen taso</a:t>
            </a:r>
          </a:p>
          <a:p>
            <a:pPr lvl="2" rtl="0"/>
            <a:r>
              <a:rPr lang="fi-FI" noProof="0"/>
              <a:t>kolmas taso</a:t>
            </a:r>
          </a:p>
          <a:p>
            <a:pPr lvl="3" rtl="0"/>
            <a:r>
              <a:rPr lang="fi-FI" noProof="0"/>
              <a:t>neljäs taso</a:t>
            </a:r>
          </a:p>
          <a:p>
            <a:pPr lvl="4" rtl="0"/>
            <a:r>
              <a:rPr lang="fi-FI" noProof="0"/>
              <a:t>viides taso</a:t>
            </a:r>
            <a:endParaRPr lang="fi-FI" noProof="0" dirty="0"/>
          </a:p>
        </p:txBody>
      </p:sp>
      <p:cxnSp>
        <p:nvCxnSpPr>
          <p:cNvPr id="8" name="Suora yhdysviiva 7"/>
          <p:cNvCxnSpPr/>
          <p:nvPr/>
        </p:nvCxnSpPr>
        <p:spPr>
          <a:xfrm>
            <a:off x="2309812" y="0"/>
            <a:ext cx="0" cy="6858000"/>
          </a:xfrm>
          <a:prstGeom prst="line">
            <a:avLst/>
          </a:prstGeom>
          <a:noFill/>
          <a:ln w="19050">
            <a:solidFill>
              <a:schemeClr val="accent3">
                <a:lumMod val="50000"/>
                <a:alpha val="1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Suora yhdysviiva 8"/>
          <p:cNvCxnSpPr/>
          <p:nvPr/>
        </p:nvCxnSpPr>
        <p:spPr>
          <a:xfrm>
            <a:off x="11352212" y="0"/>
            <a:ext cx="0" cy="6858000"/>
          </a:xfrm>
          <a:prstGeom prst="line">
            <a:avLst/>
          </a:prstGeom>
          <a:noFill/>
          <a:ln w="19050">
            <a:solidFill>
              <a:schemeClr val="accent3">
                <a:lumMod val="50000"/>
                <a:alpha val="1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B91F5A2-7E52-4A44-A1E2-2A72830D57A2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22659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Osa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522413" y="1643064"/>
            <a:ext cx="9144002" cy="2928936"/>
          </a:xfrm>
        </p:spPr>
        <p:txBody>
          <a:bodyPr rtlCol="0" anchor="b">
            <a:normAutofit/>
          </a:bodyPr>
          <a:lstStyle>
            <a:lvl1pPr algn="ctr" rtl="0">
              <a:lnSpc>
                <a:spcPct val="80000"/>
              </a:lnSpc>
              <a:defRPr sz="5600" b="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1522413" y="4572000"/>
            <a:ext cx="9144000" cy="1066799"/>
          </a:xfrm>
        </p:spPr>
        <p:txBody>
          <a:bodyPr rtlCol="0" anchor="t">
            <a:normAutofit/>
          </a:bodyPr>
          <a:lstStyle>
            <a:lvl1pPr marL="0" indent="0" algn="ctr" rtl="0">
              <a:spcBef>
                <a:spcPts val="0"/>
              </a:spcBef>
              <a:buNone/>
              <a:defRPr sz="24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i-FI" noProof="0"/>
              <a:t>Muokkaa tekstin perustyylejä</a:t>
            </a:r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6598E63-B408-4F28-9698-A50643B1E61E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293233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1522412" y="1643063"/>
            <a:ext cx="4480560" cy="4529137"/>
          </a:xfrm>
        </p:spPr>
        <p:txBody>
          <a:bodyPr rtlCol="0">
            <a:normAutofit/>
          </a:bodyPr>
          <a:lstStyle>
            <a:lvl1pPr rtl="0"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fi-FI" noProof="0"/>
              <a:t>Muokkaa tekstin perustyylejä</a:t>
            </a:r>
          </a:p>
          <a:p>
            <a:pPr lvl="1" rtl="0"/>
            <a:r>
              <a:rPr lang="fi-FI" noProof="0"/>
              <a:t>toinen taso</a:t>
            </a:r>
          </a:p>
          <a:p>
            <a:pPr lvl="2" rtl="0"/>
            <a:r>
              <a:rPr lang="fi-FI" noProof="0"/>
              <a:t>kolmas taso</a:t>
            </a:r>
          </a:p>
          <a:p>
            <a:pPr lvl="3" rtl="0"/>
            <a:r>
              <a:rPr lang="fi-FI" noProof="0"/>
              <a:t>neljäs taso</a:t>
            </a:r>
          </a:p>
          <a:p>
            <a:pPr lvl="4" rtl="0"/>
            <a:r>
              <a:rPr lang="fi-FI" noProof="0"/>
              <a:t>viides taso</a:t>
            </a:r>
            <a:endParaRPr lang="fi-FI" noProof="0" dirty="0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6185854" y="1643063"/>
            <a:ext cx="4480560" cy="4529137"/>
          </a:xfrm>
        </p:spPr>
        <p:txBody>
          <a:bodyPr rtlCol="0">
            <a:normAutofit/>
          </a:bodyPr>
          <a:lstStyle>
            <a:lvl1pPr rtl="0"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fi-FI" noProof="0"/>
              <a:t>Muokkaa tekstin perustyylejä</a:t>
            </a:r>
          </a:p>
          <a:p>
            <a:pPr lvl="1" rtl="0"/>
            <a:r>
              <a:rPr lang="fi-FI" noProof="0"/>
              <a:t>toinen taso</a:t>
            </a:r>
          </a:p>
          <a:p>
            <a:pPr lvl="2" rtl="0"/>
            <a:r>
              <a:rPr lang="fi-FI" noProof="0"/>
              <a:t>kolmas taso</a:t>
            </a:r>
          </a:p>
          <a:p>
            <a:pPr lvl="3" rtl="0"/>
            <a:r>
              <a:rPr lang="fi-FI" noProof="0"/>
              <a:t>neljäs taso</a:t>
            </a:r>
          </a:p>
          <a:p>
            <a:pPr lvl="4" rtl="0"/>
            <a:r>
              <a:rPr lang="fi-FI" noProof="0"/>
              <a:t>viides taso</a:t>
            </a:r>
            <a:endParaRPr lang="fi-FI" noProof="0" dirty="0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5181885-A842-466F-8A0F-E08FC8E13A5B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420626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1522414" y="1624372"/>
            <a:ext cx="4480560" cy="737828"/>
          </a:xfrm>
        </p:spPr>
        <p:txBody>
          <a:bodyPr rtlCol="0" anchor="ctr"/>
          <a:lstStyle>
            <a:lvl1pPr marL="0" indent="0" rtl="0">
              <a:spcBef>
                <a:spcPts val="0"/>
              </a:spcBef>
              <a:buNone/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i-FI" noProof="0"/>
              <a:t>Muokkaa tekstin perustyylejä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1522414" y="2438400"/>
            <a:ext cx="4480560" cy="3733799"/>
          </a:xfrm>
        </p:spPr>
        <p:txBody>
          <a:bodyPr rtlCol="0">
            <a:normAutofit/>
          </a:bodyPr>
          <a:lstStyle>
            <a:lvl1pPr rtl="0"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fi-FI" noProof="0"/>
              <a:t>Muokkaa tekstin perustyylejä</a:t>
            </a:r>
          </a:p>
          <a:p>
            <a:pPr lvl="1" rtl="0"/>
            <a:r>
              <a:rPr lang="fi-FI" noProof="0"/>
              <a:t>toinen taso</a:t>
            </a:r>
          </a:p>
          <a:p>
            <a:pPr lvl="2" rtl="0"/>
            <a:r>
              <a:rPr lang="fi-FI" noProof="0"/>
              <a:t>kolmas taso</a:t>
            </a:r>
          </a:p>
          <a:p>
            <a:pPr lvl="3" rtl="0"/>
            <a:r>
              <a:rPr lang="fi-FI" noProof="0"/>
              <a:t>neljäs taso</a:t>
            </a:r>
          </a:p>
          <a:p>
            <a:pPr lvl="4" rtl="0"/>
            <a:r>
              <a:rPr lang="fi-FI" noProof="0"/>
              <a:t>viides taso</a:t>
            </a:r>
            <a:endParaRPr lang="fi-FI" noProof="0" dirty="0"/>
          </a:p>
        </p:txBody>
      </p:sp>
      <p:sp>
        <p:nvSpPr>
          <p:cNvPr id="5" name="Tekstin paikkamerkki 4"/>
          <p:cNvSpPr>
            <a:spLocks noGrp="1"/>
          </p:cNvSpPr>
          <p:nvPr>
            <p:ph type="body" sz="quarter" idx="3"/>
          </p:nvPr>
        </p:nvSpPr>
        <p:spPr>
          <a:xfrm>
            <a:off x="6185854" y="1624372"/>
            <a:ext cx="4480560" cy="737828"/>
          </a:xfrm>
        </p:spPr>
        <p:txBody>
          <a:bodyPr rtlCol="0" anchor="ctr"/>
          <a:lstStyle>
            <a:lvl1pPr marL="0" indent="0" rtl="0">
              <a:spcBef>
                <a:spcPts val="0"/>
              </a:spcBef>
              <a:buNone/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i-FI" noProof="0"/>
              <a:t>Muokkaa tekstin perustyylejä</a:t>
            </a:r>
          </a:p>
        </p:txBody>
      </p:sp>
      <p:sp>
        <p:nvSpPr>
          <p:cNvPr id="6" name="Sisällön paikkamerkki 5"/>
          <p:cNvSpPr>
            <a:spLocks noGrp="1"/>
          </p:cNvSpPr>
          <p:nvPr>
            <p:ph sz="quarter" idx="4"/>
          </p:nvPr>
        </p:nvSpPr>
        <p:spPr>
          <a:xfrm>
            <a:off x="6185854" y="2438400"/>
            <a:ext cx="4480560" cy="3733799"/>
          </a:xfrm>
        </p:spPr>
        <p:txBody>
          <a:bodyPr rtlCol="0">
            <a:normAutofit/>
          </a:bodyPr>
          <a:lstStyle>
            <a:lvl1pPr rtl="0"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fi-FI" noProof="0"/>
              <a:t>Muokkaa tekstin perustyylejä</a:t>
            </a:r>
          </a:p>
          <a:p>
            <a:pPr lvl="1" rtl="0"/>
            <a:r>
              <a:rPr lang="fi-FI" noProof="0"/>
              <a:t>toinen taso</a:t>
            </a:r>
          </a:p>
          <a:p>
            <a:pPr lvl="2" rtl="0"/>
            <a:r>
              <a:rPr lang="fi-FI" noProof="0"/>
              <a:t>kolmas taso</a:t>
            </a:r>
          </a:p>
          <a:p>
            <a:pPr lvl="3" rtl="0"/>
            <a:r>
              <a:rPr lang="fi-FI" noProof="0"/>
              <a:t>neljäs taso</a:t>
            </a:r>
          </a:p>
          <a:p>
            <a:pPr lvl="4" rtl="0"/>
            <a:r>
              <a:rPr lang="fi-FI" noProof="0"/>
              <a:t>viides taso</a:t>
            </a:r>
            <a:endParaRPr lang="fi-FI" noProof="0" dirty="0"/>
          </a:p>
        </p:txBody>
      </p:sp>
      <p:sp>
        <p:nvSpPr>
          <p:cNvPr id="8" name="Alatunnisteen paikkamerkki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7" name="Päivämäärän paikkamerkki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4BE3457-B4B4-4EF7-92DC-150633EF0C08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9" name="Dian numeron paikkamerkki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342443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C1610DF-660F-4C9D-A005-EAB26C20302E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84429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2" name="Päivämäärän paikkamerkki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A43135C-7781-4E59-BDF1-538B2CB4E748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354325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7923212" y="1462088"/>
            <a:ext cx="3124201" cy="1966912"/>
          </a:xfrm>
        </p:spPr>
        <p:txBody>
          <a:bodyPr rtlCol="0" anchor="b">
            <a:normAutofit/>
          </a:bodyPr>
          <a:lstStyle>
            <a:lvl1pPr algn="l" rtl="0">
              <a:defRPr sz="3600" b="0"/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1141413" y="685800"/>
            <a:ext cx="6477000" cy="5486400"/>
          </a:xfrm>
        </p:spPr>
        <p:txBody>
          <a:bodyPr rtlCol="0">
            <a:normAutofit/>
          </a:bodyPr>
          <a:lstStyle>
            <a:lvl1pPr rtl="0"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fi-FI" noProof="0"/>
              <a:t>Muokkaa tekstin perustyylejä</a:t>
            </a:r>
          </a:p>
          <a:p>
            <a:pPr lvl="1" rtl="0"/>
            <a:r>
              <a:rPr lang="fi-FI" noProof="0"/>
              <a:t>toinen taso</a:t>
            </a:r>
          </a:p>
          <a:p>
            <a:pPr lvl="2" rtl="0"/>
            <a:r>
              <a:rPr lang="fi-FI" noProof="0"/>
              <a:t>kolmas taso</a:t>
            </a:r>
          </a:p>
          <a:p>
            <a:pPr lvl="3" rtl="0"/>
            <a:r>
              <a:rPr lang="fi-FI" noProof="0"/>
              <a:t>neljäs taso</a:t>
            </a:r>
          </a:p>
          <a:p>
            <a:pPr lvl="4" rtl="0"/>
            <a:r>
              <a:rPr lang="fi-FI" noProof="0"/>
              <a:t>viides taso</a:t>
            </a:r>
            <a:endParaRPr lang="fi-FI" noProof="0" dirty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7923211" y="3429000"/>
            <a:ext cx="3124201" cy="1828800"/>
          </a:xfrm>
        </p:spPr>
        <p:txBody>
          <a:bodyPr rtlCol="0">
            <a:normAutofit/>
          </a:bodyPr>
          <a:lstStyle>
            <a:lvl1pPr marL="0" indent="0" rtl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i-FI" noProof="0"/>
              <a:t>Muokkaa tekstin perustyylejä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A6E975A-9A8E-4861-B3E3-DFDEB170315A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70639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uva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orakulmio 9"/>
          <p:cNvSpPr/>
          <p:nvPr/>
        </p:nvSpPr>
        <p:spPr bwMode="gray">
          <a:xfrm>
            <a:off x="7313612" y="0"/>
            <a:ext cx="4191002" cy="6858000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i-FI" noProof="0" dirty="0"/>
          </a:p>
        </p:txBody>
      </p:sp>
      <p:cxnSp>
        <p:nvCxnSpPr>
          <p:cNvPr id="11" name="Suora yhdysviiva 10"/>
          <p:cNvCxnSpPr/>
          <p:nvPr/>
        </p:nvCxnSpPr>
        <p:spPr>
          <a:xfrm>
            <a:off x="7466012" y="0"/>
            <a:ext cx="0" cy="6858000"/>
          </a:xfrm>
          <a:prstGeom prst="line">
            <a:avLst/>
          </a:prstGeom>
          <a:noFill/>
          <a:ln w="19050">
            <a:solidFill>
              <a:schemeClr val="accent3">
                <a:lumMod val="50000"/>
                <a:alpha val="1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Suora yhdysviiva 8"/>
          <p:cNvCxnSpPr/>
          <p:nvPr/>
        </p:nvCxnSpPr>
        <p:spPr>
          <a:xfrm>
            <a:off x="11352212" y="0"/>
            <a:ext cx="0" cy="6858000"/>
          </a:xfrm>
          <a:prstGeom prst="line">
            <a:avLst/>
          </a:prstGeom>
          <a:noFill/>
          <a:ln w="19050">
            <a:solidFill>
              <a:schemeClr val="accent3">
                <a:lumMod val="50000"/>
                <a:alpha val="1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7923212" y="1643063"/>
            <a:ext cx="3124201" cy="2776537"/>
          </a:xfrm>
        </p:spPr>
        <p:txBody>
          <a:bodyPr rtlCol="0" anchor="b">
            <a:normAutofit/>
          </a:bodyPr>
          <a:lstStyle>
            <a:lvl1pPr algn="l" rtl="0">
              <a:defRPr sz="3600" b="0"/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15" name="Suorakulmio 14"/>
          <p:cNvSpPr/>
          <p:nvPr/>
        </p:nvSpPr>
        <p:spPr bwMode="gray">
          <a:xfrm rot="120000">
            <a:off x="654916" y="532501"/>
            <a:ext cx="6103614" cy="5715899"/>
          </a:xfrm>
          <a:prstGeom prst="rect">
            <a:avLst/>
          </a:prstGeom>
          <a:solidFill>
            <a:schemeClr val="bg1"/>
          </a:solidFill>
          <a:ln w="190500">
            <a:noFill/>
            <a:miter lim="800000"/>
          </a:ln>
          <a:effectLst>
            <a:outerShdw blurRad="88900" algn="ctr" rotWithShape="0">
              <a:schemeClr val="accent1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i-FI" noProof="0" dirty="0"/>
          </a:p>
        </p:txBody>
      </p:sp>
      <p:sp>
        <p:nvSpPr>
          <p:cNvPr id="3" name="Kuvan paikkamerkki 2" descr="Tyhjä paikkamerkki kuvan lisäämistä varten. Napsauta paikkamerkkiä ja valitse kuva, jonka haluat lisätä."/>
          <p:cNvSpPr>
            <a:spLocks noGrp="1"/>
          </p:cNvSpPr>
          <p:nvPr>
            <p:ph type="pic" idx="1"/>
          </p:nvPr>
        </p:nvSpPr>
        <p:spPr bwMode="gray">
          <a:xfrm>
            <a:off x="745586" y="609600"/>
            <a:ext cx="5914664" cy="5562600"/>
          </a:xfrm>
          <a:solidFill>
            <a:srgbClr val="FFFFFF">
              <a:shade val="85000"/>
            </a:srgbClr>
          </a:solidFill>
          <a:ln w="152400" cap="flat" cmpd="sng">
            <a:solidFill>
              <a:srgbClr val="FFFFFF"/>
            </a:solidFill>
            <a:miter lim="800000"/>
          </a:ln>
          <a:effectLst>
            <a:outerShdw blurRad="88900" sx="101000" sy="101000" algn="tl" rotWithShape="0">
              <a:schemeClr val="accent1">
                <a:lumMod val="50000"/>
                <a:alpha val="15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5400" h="19050"/>
            <a:contourClr>
              <a:srgbClr val="FFFFFF"/>
            </a:contourClr>
          </a:sp3d>
        </p:spPr>
        <p:txBody>
          <a:bodyPr tIns="4572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i-FI" noProof="0"/>
              <a:t>Lisää kuva napsauttamalla kuvaketta</a:t>
            </a:r>
            <a:endParaRPr lang="fi-FI" noProof="0" dirty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7923212" y="4423913"/>
            <a:ext cx="3124201" cy="1748287"/>
          </a:xfrm>
        </p:spPr>
        <p:txBody>
          <a:bodyPr rtlCol="0">
            <a:normAutofit/>
          </a:bodyPr>
          <a:lstStyle>
            <a:lvl1pPr marL="0" indent="0" rtl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i-FI" noProof="0"/>
              <a:t>Muokkaa tekstin perustyylejä</a:t>
            </a:r>
          </a:p>
        </p:txBody>
      </p:sp>
      <p:sp>
        <p:nvSpPr>
          <p:cNvPr id="13" name="Alatunnisteen paikkamerkki 1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12" name="Päivämäärän paikkamerkki 1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43D9E6-D97F-418D-9AFB-CA95D44BCF4C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14" name="Dian numeron paikkamerkki 1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pPr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295547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untainen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3" name="Pystysuuntaisen tekstin paikkamerkki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1pPr rtl="0">
              <a:defRPr/>
            </a:lvl1pPr>
          </a:lstStyle>
          <a:p>
            <a:pPr lvl="0" rtl="0"/>
            <a:r>
              <a:rPr lang="fi-FI" noProof="0"/>
              <a:t>Muokkaa tekstin perustyylejä</a:t>
            </a:r>
          </a:p>
          <a:p>
            <a:pPr lvl="1" rtl="0"/>
            <a:r>
              <a:rPr lang="fi-FI" noProof="0"/>
              <a:t>toinen taso</a:t>
            </a:r>
          </a:p>
          <a:p>
            <a:pPr lvl="2" rtl="0"/>
            <a:r>
              <a:rPr lang="fi-FI" noProof="0"/>
              <a:t>kolmas taso</a:t>
            </a:r>
          </a:p>
          <a:p>
            <a:pPr lvl="3" rtl="0"/>
            <a:r>
              <a:rPr lang="fi-FI" noProof="0"/>
              <a:t>neljäs taso</a:t>
            </a:r>
          </a:p>
          <a:p>
            <a:pPr lvl="4" rtl="0"/>
            <a:r>
              <a:rPr lang="fi-FI" noProof="0"/>
              <a:t>viides taso</a:t>
            </a:r>
            <a:endParaRPr lang="fi-FI" noProof="0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CC83A52-1C97-4C04-8150-C2C0F90200E8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303487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untainen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untainen otsikko 1"/>
          <p:cNvSpPr>
            <a:spLocks noGrp="1"/>
          </p:cNvSpPr>
          <p:nvPr>
            <p:ph type="title" orient="vert"/>
          </p:nvPr>
        </p:nvSpPr>
        <p:spPr>
          <a:xfrm>
            <a:off x="9218612" y="685801"/>
            <a:ext cx="1828801" cy="5486400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fi-FI" noProof="0"/>
              <a:t>Muokkaa perustyyl. napsautt.</a:t>
            </a:r>
            <a:endParaRPr lang="fi-FI" noProof="0" dirty="0"/>
          </a:p>
        </p:txBody>
      </p:sp>
      <p:sp>
        <p:nvSpPr>
          <p:cNvPr id="3" name="Pystysuuntaisen tekstin paikkamerkki 2"/>
          <p:cNvSpPr>
            <a:spLocks noGrp="1"/>
          </p:cNvSpPr>
          <p:nvPr>
            <p:ph type="body" orient="vert" idx="1"/>
          </p:nvPr>
        </p:nvSpPr>
        <p:spPr>
          <a:xfrm>
            <a:off x="1141413" y="685800"/>
            <a:ext cx="7924799" cy="5486400"/>
          </a:xfrm>
        </p:spPr>
        <p:txBody>
          <a:bodyPr vert="eaVert" rtlCol="0"/>
          <a:lstStyle>
            <a:lvl1pPr rtl="0">
              <a:defRPr/>
            </a:lvl1pPr>
          </a:lstStyle>
          <a:p>
            <a:pPr lvl="0" rtl="0"/>
            <a:r>
              <a:rPr lang="fi-FI" noProof="0"/>
              <a:t>Muokkaa tekstin perustyylejä</a:t>
            </a:r>
          </a:p>
          <a:p>
            <a:pPr lvl="1" rtl="0"/>
            <a:r>
              <a:rPr lang="fi-FI" noProof="0"/>
              <a:t>toinen taso</a:t>
            </a:r>
          </a:p>
          <a:p>
            <a:pPr lvl="2" rtl="0"/>
            <a:r>
              <a:rPr lang="fi-FI" noProof="0"/>
              <a:t>kolmas taso</a:t>
            </a:r>
          </a:p>
          <a:p>
            <a:pPr lvl="3" rtl="0"/>
            <a:r>
              <a:rPr lang="fi-FI" noProof="0"/>
              <a:t>neljäs taso</a:t>
            </a:r>
          </a:p>
          <a:p>
            <a:pPr lvl="4" rtl="0"/>
            <a:r>
              <a:rPr lang="fi-FI" noProof="0"/>
              <a:t>viides taso</a:t>
            </a:r>
            <a:endParaRPr lang="fi-FI" noProof="0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i-FI" noProof="0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182395E-BD5F-443C-9CD7-5DF14D9E0A8C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25A965E-3C11-4F28-82DC-E30D63FAC43C}" type="slidenum">
              <a:rPr lang="fi-FI" noProof="0"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121322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orakulmio 6"/>
          <p:cNvSpPr/>
          <p:nvPr/>
        </p:nvSpPr>
        <p:spPr bwMode="gray">
          <a:xfrm>
            <a:off x="684211" y="0"/>
            <a:ext cx="10820402" cy="6858000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i-FI" noProof="0" dirty="0"/>
          </a:p>
        </p:txBody>
      </p:sp>
      <p:cxnSp>
        <p:nvCxnSpPr>
          <p:cNvPr id="8" name="Suora yhdysviiva 7"/>
          <p:cNvCxnSpPr/>
          <p:nvPr/>
        </p:nvCxnSpPr>
        <p:spPr>
          <a:xfrm>
            <a:off x="836612" y="0"/>
            <a:ext cx="0" cy="6858000"/>
          </a:xfrm>
          <a:prstGeom prst="line">
            <a:avLst/>
          </a:prstGeom>
          <a:noFill/>
          <a:ln w="19050">
            <a:solidFill>
              <a:schemeClr val="accent3">
                <a:lumMod val="50000"/>
                <a:alpha val="1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Suora yhdysviiva 8"/>
          <p:cNvCxnSpPr/>
          <p:nvPr/>
        </p:nvCxnSpPr>
        <p:spPr>
          <a:xfrm>
            <a:off x="11352212" y="0"/>
            <a:ext cx="0" cy="6858000"/>
          </a:xfrm>
          <a:prstGeom prst="line">
            <a:avLst/>
          </a:prstGeom>
          <a:noFill/>
          <a:ln w="19050">
            <a:solidFill>
              <a:schemeClr val="accent3">
                <a:lumMod val="50000"/>
                <a:alpha val="1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1522414" y="31908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  <a:endParaRPr lang="fi-FI" noProof="0" dirty="0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1522414" y="1643063"/>
            <a:ext cx="9144000" cy="45291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i-FI" dirty="0"/>
              <a:t>Muokkaa tekstin perustyylejä</a:t>
            </a:r>
            <a:endParaRPr lang="fi-FI" noProof="0" dirty="0"/>
          </a:p>
          <a:p>
            <a:pPr lvl="1" rtl="0"/>
            <a:r>
              <a:rPr lang="fi-FI" noProof="0" dirty="0"/>
              <a:t>Toinen taso</a:t>
            </a:r>
          </a:p>
          <a:p>
            <a:pPr lvl="2" rtl="0"/>
            <a:r>
              <a:rPr lang="fi-FI" noProof="0" dirty="0"/>
              <a:t>Kolmas taso</a:t>
            </a:r>
          </a:p>
          <a:p>
            <a:pPr lvl="3" rtl="0"/>
            <a:r>
              <a:rPr lang="fi-FI" noProof="0" dirty="0"/>
              <a:t>Neljäs taso</a:t>
            </a:r>
          </a:p>
          <a:p>
            <a:pPr lvl="4" rtl="0"/>
            <a:r>
              <a:rPr lang="fi-FI" noProof="0" dirty="0"/>
              <a:t>Viides taso</a:t>
            </a:r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1507885" y="6400801"/>
            <a:ext cx="6796327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fi-FI" noProof="0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8456612" y="6400801"/>
            <a:ext cx="11676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D58F0935-80B9-45D2-AD40-867A0FF8A6A0}" type="datetime1">
              <a:rPr lang="fi-FI" noProof="0" smtClean="0"/>
              <a:t>1.11.2023</a:t>
            </a:fld>
            <a:endParaRPr lang="fi-FI" noProof="0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9752012" y="6400801"/>
            <a:ext cx="9144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F25A965E-3C11-4F28-82DC-E30D63FAC43C}" type="slidenum">
              <a:rPr lang="fi-FI" noProof="0" smtClean="0"/>
              <a:pPr/>
              <a:t>‹#›</a:t>
            </a:fld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2647839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2" r:id="rId3"/>
    <p:sldLayoutId id="2147483650" r:id="rId4"/>
    <p:sldLayoutId id="214748366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6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39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12" Type="http://schemas.microsoft.com/office/2007/relationships/hdphoto" Target="../media/hdphoto8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microsoft.com/office/2007/relationships/hdphoto" Target="../media/hdphoto7.wdp"/><Relationship Id="rId4" Type="http://schemas.microsoft.com/office/2007/relationships/hdphoto" Target="../media/hdphoto4.wdp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13.png"/><Relationship Id="rId4" Type="http://schemas.microsoft.com/office/2007/relationships/hdphoto" Target="../media/hdphoto9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2.wdp"/><Relationship Id="rId5" Type="http://schemas.openxmlformats.org/officeDocument/2006/relationships/image" Target="../media/image15.png"/><Relationship Id="rId10" Type="http://schemas.microsoft.com/office/2007/relationships/hdphoto" Target="../media/hdphoto14.wdp"/><Relationship Id="rId4" Type="http://schemas.microsoft.com/office/2007/relationships/hdphoto" Target="../media/hdphoto11.wdp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F330DA64-6207-3051-D703-09740AC71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2564" y="1462088"/>
            <a:ext cx="3584849" cy="2614984"/>
          </a:xfrm>
        </p:spPr>
        <p:txBody>
          <a:bodyPr>
            <a:normAutofit fontScale="90000"/>
          </a:bodyPr>
          <a:lstStyle/>
          <a:p>
            <a:br>
              <a:rPr lang="fi-FI" dirty="0"/>
            </a:br>
            <a:r>
              <a:rPr lang="fi-FI" sz="3600" dirty="0"/>
              <a:t>KOTITALOUDEN VALINNAINEN; LEIVONTA JA KANSAINVÄLISET KEITTIÖT </a:t>
            </a:r>
            <a:br>
              <a:rPr lang="fi-FI" dirty="0"/>
            </a:b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9CD7CDE-4B14-6E25-07BD-FA2732AAC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685800"/>
            <a:ext cx="6477000" cy="5486400"/>
          </a:xfrm>
        </p:spPr>
        <p:txBody>
          <a:bodyPr>
            <a:normAutofit fontScale="92500" lnSpcReduction="20000"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fi-FI" sz="2000" b="0" i="0" u="none" strike="noStrike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Kurssi on jaettu leivonnan ja kansainvälisten ruokakulttuurien kokonaisuuksiin.</a:t>
            </a:r>
            <a:endParaRPr lang="fi-FI" sz="24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fi-FI" sz="2400" b="0" dirty="0">
                <a:effectLst/>
              </a:rPr>
            </a:br>
            <a:r>
              <a:rPr lang="fi-FI" sz="2000" b="0" i="0" u="none" strike="noStrike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Leivontakurssilla keskitytään leivonnan eri menetelmiin. Kurssilla leivotaan sekä suolaisia että makeita leivonnaisia, niin arkeen kuin juhlaankin. Kurssilla tulevat tutuksi eri taikinatyypit.</a:t>
            </a:r>
            <a:endParaRPr lang="fi-FI" sz="24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fi-FI" sz="2400" b="0" dirty="0">
                <a:effectLst/>
              </a:rPr>
            </a:br>
            <a:r>
              <a:rPr lang="fi-FI" sz="2000" b="0" i="0" u="none" strike="noStrike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Kansainvälisten ruokien kokonaisuus pitää sisällään eri maiden ruokakulttuureihin, ruokiin ja ruoanvalmistustapoihin tutustumista. </a:t>
            </a:r>
            <a:endParaRPr lang="fi-FI" sz="24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fi-FI" sz="2400" b="0" dirty="0">
                <a:effectLst/>
              </a:rPr>
            </a:br>
            <a:r>
              <a:rPr lang="fi-FI" sz="2000" b="0" i="0" u="none" strike="noStrike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Kurssin työtavat koostuvat pääosin käytännön työskentelystä yksin, pareittain ja ryhmissä. Lisäksi kurssilla voidaan toteuttaa tiedonhakua ja kirjallista työskentelyä edellyttäviä tehtäviä.</a:t>
            </a:r>
            <a:endParaRPr lang="fi-FI" sz="24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fi-FI" sz="2400" b="0" dirty="0">
                <a:effectLst/>
              </a:rPr>
            </a:br>
            <a:r>
              <a:rPr lang="fi-FI" sz="2000" b="0" i="0" u="none" strike="noStrike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Hyväksytty kurssisuoritus edellyttää tavoitteiden mukaiseen tuntityöskentelyyn osallistumista, yhteistyötaitojen harjoittamista sekä osana ryhmää toimimista.</a:t>
            </a:r>
            <a:endParaRPr lang="fi-FI" sz="24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fi-FI" sz="2400" b="0" dirty="0">
                <a:effectLst/>
              </a:rPr>
            </a:br>
            <a:r>
              <a:rPr lang="fi-FI" sz="2000" b="0" i="0" u="none" strike="noStrike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2 viikkotuntia, numeroarviointi</a:t>
            </a:r>
            <a:r>
              <a:rPr lang="fi-FI" sz="2000" b="1" i="0" u="none" strike="noStrike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</a:t>
            </a:r>
            <a:endParaRPr lang="fi-FI" sz="2400" b="0" dirty="0">
              <a:effectLst/>
            </a:endParaRPr>
          </a:p>
          <a:p>
            <a:endParaRPr lang="en-US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D74D6C9-A2E6-5888-76AE-AE4AA055D6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923211" y="4581128"/>
            <a:ext cx="3124201" cy="676672"/>
          </a:xfrm>
        </p:spPr>
        <p:txBody>
          <a:bodyPr>
            <a:normAutofit/>
          </a:bodyPr>
          <a:lstStyle/>
          <a:p>
            <a:r>
              <a:rPr lang="fi-FI" sz="3200" i="1" dirty="0">
                <a:solidFill>
                  <a:schemeClr val="tx1"/>
                </a:solidFill>
              </a:rPr>
              <a:t>8. luokka / 2 </a:t>
            </a:r>
            <a:r>
              <a:rPr lang="fi-FI" sz="3200" i="1" dirty="0" err="1">
                <a:solidFill>
                  <a:schemeClr val="tx1"/>
                </a:solidFill>
              </a:rPr>
              <a:t>vkt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6630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n paikkamerkki 6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  <a14:imgEffect>
                      <a14:brightnessContrast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22603" y="1322735"/>
            <a:ext cx="3519359" cy="2504733"/>
          </a:xfrm>
        </p:spPr>
      </p:pic>
      <p:pic>
        <p:nvPicPr>
          <p:cNvPr id="8" name="Kuvan paikkamerkki 7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200000"/>
                    </a14:imgEffect>
                    <a14:imgEffect>
                      <a14:brightnessContrast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06255" y="1379444"/>
            <a:ext cx="3591367" cy="2463326"/>
          </a:xfrm>
        </p:spPr>
      </p:pic>
      <p:pic>
        <p:nvPicPr>
          <p:cNvPr id="9" name="Kuvan paikkamerkki 8"/>
          <p:cNvPicPr>
            <a:picLocks noGrp="1" noChangeAspect="1"/>
          </p:cNvPicPr>
          <p:nvPr>
            <p:ph type="pic" sz="quarter" idx="15"/>
          </p:nvPr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200000"/>
                    </a14:imgEffect>
                    <a14:imgEffect>
                      <a14:brightnessContrast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644" y="815423"/>
            <a:ext cx="2110495" cy="3519359"/>
          </a:xfrm>
        </p:spPr>
      </p:pic>
      <p:pic>
        <p:nvPicPr>
          <p:cNvPr id="2" name="Kuva 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200000"/>
                    </a14:imgEffect>
                    <a14:imgEffect>
                      <a14:brightnessContrast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125860" y="4725144"/>
            <a:ext cx="4279164" cy="1816966"/>
          </a:xfrm>
          <a:prstGeom prst="rect">
            <a:avLst/>
          </a:prstGeom>
        </p:spPr>
      </p:pic>
      <p:pic>
        <p:nvPicPr>
          <p:cNvPr id="3" name="Kuva 2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200000"/>
                    </a14:imgEffect>
                    <a14:imgEffect>
                      <a14:brightnessContrast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238428" y="4743440"/>
            <a:ext cx="4197086" cy="1856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03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n paikkamerkki 6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  <a14:imgEffect>
                      <a14:brightnessContrast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97962" y="1319384"/>
            <a:ext cx="3499440" cy="2531356"/>
          </a:xfrm>
        </p:spPr>
      </p:pic>
      <p:pic>
        <p:nvPicPr>
          <p:cNvPr id="8" name="Kuvan paikkamerkki 7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  <a14:imgEffect>
                      <a14:brightnessContrast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59455" y="1490239"/>
            <a:ext cx="3591367" cy="2169726"/>
          </a:xfrm>
        </p:spPr>
      </p:pic>
      <p:pic>
        <p:nvPicPr>
          <p:cNvPr id="9" name="Kuvan paikkamerkki 8"/>
          <p:cNvPicPr>
            <a:picLocks noGrp="1" noChangeAspect="1"/>
          </p:cNvPicPr>
          <p:nvPr>
            <p:ph type="pic" sz="quarter" idx="15"/>
          </p:nvPr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200000"/>
                    </a14:imgEffect>
                    <a14:imgEffect>
                      <a14:brightnessContrast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59347" y="1530404"/>
            <a:ext cx="3635675" cy="2189082"/>
          </a:xfrm>
        </p:spPr>
      </p:pic>
      <p:pic>
        <p:nvPicPr>
          <p:cNvPr id="4" name="Kuva 3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200000"/>
                    </a14:imgEffect>
                    <a14:imgEffect>
                      <a14:brightnessContrast bright="10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81844" y="4653136"/>
            <a:ext cx="5326328" cy="1987948"/>
          </a:xfrm>
          <a:prstGeom prst="rect">
            <a:avLst/>
          </a:prstGeom>
        </p:spPr>
      </p:pic>
      <p:pic>
        <p:nvPicPr>
          <p:cNvPr id="5" name="Kuva 4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200000"/>
                    </a14:imgEffect>
                    <a14:imgEffect>
                      <a14:brightnessContrast bright="10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598468" y="4653136"/>
            <a:ext cx="4798531" cy="198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68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">
            <a:extLst>
              <a:ext uri="{FF2B5EF4-FFF2-40B4-BE49-F238E27FC236}">
                <a16:creationId xmlns:a16="http://schemas.microsoft.com/office/drawing/2014/main" id="{6CFD12E2-5404-137B-C446-2A18A4FF4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4" y="319088"/>
            <a:ext cx="9144000" cy="22959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13" name="Kuvan paikkamerkki 4">
            <a:extLst>
              <a:ext uri="{FF2B5EF4-FFF2-40B4-BE49-F238E27FC236}">
                <a16:creationId xmlns:a16="http://schemas.microsoft.com/office/drawing/2014/main" id="{3B6639DC-9059-73FC-34C0-8349FCDC2CB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231" r="-1" b="13230"/>
          <a:stretch/>
        </p:blipFill>
        <p:spPr>
          <a:xfrm>
            <a:off x="1522412" y="548681"/>
            <a:ext cx="4480560" cy="5623520"/>
          </a:xfrm>
          <a:noFill/>
        </p:spPr>
      </p:pic>
      <p:pic>
        <p:nvPicPr>
          <p:cNvPr id="14" name="Kuvan paikkamerkki 4">
            <a:extLst>
              <a:ext uri="{FF2B5EF4-FFF2-40B4-BE49-F238E27FC236}">
                <a16:creationId xmlns:a16="http://schemas.microsoft.com/office/drawing/2014/main" id="{CFEF38F6-E398-039C-024C-0785EE4A2E8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  <a14:imgEffect>
                      <a14:brightnessContrast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228" r="20931" b="-1"/>
          <a:stretch/>
        </p:blipFill>
        <p:spPr>
          <a:xfrm>
            <a:off x="6185854" y="548681"/>
            <a:ext cx="4480560" cy="5623520"/>
          </a:xfrm>
          <a:noFill/>
        </p:spPr>
      </p:pic>
    </p:spTree>
    <p:extLst>
      <p:ext uri="{BB962C8B-B14F-4D97-AF65-F5344CB8AC3E}">
        <p14:creationId xmlns:p14="http://schemas.microsoft.com/office/powerpoint/2010/main" val="340446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n paikkamerkki 6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  <a14:imgEffect>
                      <a14:brightnessContrast bright="20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200" y="1018306"/>
            <a:ext cx="2802236" cy="3226911"/>
          </a:xfrm>
        </p:spPr>
      </p:pic>
      <p:pic>
        <p:nvPicPr>
          <p:cNvPr id="8" name="Kuvan paikkamerkki 7"/>
          <p:cNvPicPr>
            <a:picLocks noGrp="1" noChangeAspect="1"/>
          </p:cNvPicPr>
          <p:nvPr>
            <p:ph type="pic" sz="quarter" idx="14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  <a14:imgEffect>
                      <a14:brightnessContrast bright="10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318" y="4869160"/>
            <a:ext cx="5992926" cy="1676528"/>
          </a:xfrm>
        </p:spPr>
      </p:pic>
      <p:pic>
        <p:nvPicPr>
          <p:cNvPr id="9" name="Kuvan paikkamerkki 8"/>
          <p:cNvPicPr>
            <a:picLocks noGrp="1" noChangeAspect="1"/>
          </p:cNvPicPr>
          <p:nvPr>
            <p:ph type="pic" sz="quarter" idx="15"/>
          </p:nvPr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45703" y="1523506"/>
            <a:ext cx="3456384" cy="2182502"/>
          </a:xfrm>
        </p:spPr>
      </p:pic>
      <p:pic>
        <p:nvPicPr>
          <p:cNvPr id="10" name="Kuvan paikkamerkki 6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 rot="5400000">
            <a:off x="4276082" y="1375599"/>
            <a:ext cx="3593877" cy="2405489"/>
          </a:xfrm>
          <a:prstGeom prst="rect">
            <a:avLst/>
          </a:prstGeom>
          <a:solidFill>
            <a:schemeClr val="bg1">
              <a:lumMod val="95000"/>
            </a:schemeClr>
          </a:solidFill>
          <a:ln w="152400">
            <a:solidFill>
              <a:schemeClr val="bg1"/>
            </a:solidFill>
            <a:miter lim="800000"/>
          </a:ln>
          <a:effectLst>
            <a:outerShdw blurRad="88900" sx="101000" sy="101000" algn="tl" rotWithShape="0">
              <a:schemeClr val="accent1">
                <a:lumMod val="50000"/>
                <a:alpha val="15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409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Ruokagourmet 16 x 9">
  <a:themeElements>
    <a:clrScheme name="FoodGourmet">
      <a:dk1>
        <a:srgbClr val="4D0511"/>
      </a:dk1>
      <a:lt1>
        <a:sysClr val="window" lastClr="FFFFFF"/>
      </a:lt1>
      <a:dk2>
        <a:srgbClr val="000000"/>
      </a:dk2>
      <a:lt2>
        <a:srgbClr val="DDDDDD"/>
      </a:lt2>
      <a:accent1>
        <a:srgbClr val="CA2A1E"/>
      </a:accent1>
      <a:accent2>
        <a:srgbClr val="EE6612"/>
      </a:accent2>
      <a:accent3>
        <a:srgbClr val="EBA61D"/>
      </a:accent3>
      <a:accent4>
        <a:srgbClr val="70A22E"/>
      </a:accent4>
      <a:accent5>
        <a:srgbClr val="359986"/>
      </a:accent5>
      <a:accent6>
        <a:srgbClr val="8159A4"/>
      </a:accent6>
      <a:hlink>
        <a:srgbClr val="3777BD"/>
      </a:hlink>
      <a:folHlink>
        <a:srgbClr val="B2B2B2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0895020_TF02901023" id="{411E0EBE-F5AD-4913-8B88-DFB7AAA1346F}" vid="{22389D3B-8C1F-4885-AE9A-09072994F1E4}"/>
    </a:ext>
  </a:extLst>
</a:theme>
</file>

<file path=ppt/theme/theme2.xml><?xml version="1.0" encoding="utf-8"?>
<a:theme xmlns:a="http://schemas.openxmlformats.org/drawingml/2006/main" name="Office-teema">
  <a:themeElements>
    <a:clrScheme name="FoodGourmet">
      <a:dk1>
        <a:srgbClr val="4D0511"/>
      </a:dk1>
      <a:lt1>
        <a:sysClr val="window" lastClr="FFFFFF"/>
      </a:lt1>
      <a:dk2>
        <a:srgbClr val="000000"/>
      </a:dk2>
      <a:lt2>
        <a:srgbClr val="DDDDDD"/>
      </a:lt2>
      <a:accent1>
        <a:srgbClr val="CA2A1E"/>
      </a:accent1>
      <a:accent2>
        <a:srgbClr val="EE6612"/>
      </a:accent2>
      <a:accent3>
        <a:srgbClr val="EBA61D"/>
      </a:accent3>
      <a:accent4>
        <a:srgbClr val="70A22E"/>
      </a:accent4>
      <a:accent5>
        <a:srgbClr val="359986"/>
      </a:accent5>
      <a:accent6>
        <a:srgbClr val="8159A4"/>
      </a:accent6>
      <a:hlink>
        <a:srgbClr val="3777BD"/>
      </a:hlink>
      <a:folHlink>
        <a:srgbClr val="B2B2B2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ema">
  <a:themeElements>
    <a:clrScheme name="FoodGourmet">
      <a:dk1>
        <a:srgbClr val="4D0511"/>
      </a:dk1>
      <a:lt1>
        <a:sysClr val="window" lastClr="FFFFFF"/>
      </a:lt1>
      <a:dk2>
        <a:srgbClr val="000000"/>
      </a:dk2>
      <a:lt2>
        <a:srgbClr val="DDDDDD"/>
      </a:lt2>
      <a:accent1>
        <a:srgbClr val="CA2A1E"/>
      </a:accent1>
      <a:accent2>
        <a:srgbClr val="EE6612"/>
      </a:accent2>
      <a:accent3>
        <a:srgbClr val="EBA61D"/>
      </a:accent3>
      <a:accent4>
        <a:srgbClr val="70A22E"/>
      </a:accent4>
      <a:accent5>
        <a:srgbClr val="359986"/>
      </a:accent5>
      <a:accent6>
        <a:srgbClr val="8159A4"/>
      </a:accent6>
      <a:hlink>
        <a:srgbClr val="3777BD"/>
      </a:hlink>
      <a:folHlink>
        <a:srgbClr val="B2B2B2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Ruoanlaitosta esitykseen (laajakuva)</Template>
  <TotalTime>216</TotalTime>
  <Words>214</Words>
  <Application>Microsoft Office PowerPoint</Application>
  <PresentationFormat>Mukautettu</PresentationFormat>
  <Paragraphs>16</Paragraphs>
  <Slides>5</Slides>
  <Notes>4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5</vt:i4>
      </vt:variant>
    </vt:vector>
  </HeadingPairs>
  <TitlesOfParts>
    <vt:vector size="9" baseType="lpstr">
      <vt:lpstr>Arial</vt:lpstr>
      <vt:lpstr>Cambria</vt:lpstr>
      <vt:lpstr>Verdana</vt:lpstr>
      <vt:lpstr>Ruokagourmet 16 x 9</vt:lpstr>
      <vt:lpstr> KOTITALOUDEN VALINNAINEN; LEIVONTA JA KANSAINVÄLISET KEITTIÖT  </vt:lpstr>
      <vt:lpstr>PowerPoint-esitys</vt:lpstr>
      <vt:lpstr>PowerPoint-esitys</vt:lpstr>
      <vt:lpstr>PowerPoint-esitys</vt:lpstr>
      <vt:lpstr>PowerPoint-esitys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Otsikko ja kuva-asettelu</dc:title>
  <dc:creator>Anna-Reetta Levomäki</dc:creator>
  <cp:lastModifiedBy>Suvi Knaapinen</cp:lastModifiedBy>
  <cp:revision>37</cp:revision>
  <dcterms:created xsi:type="dcterms:W3CDTF">2020-09-19T14:13:18Z</dcterms:created>
  <dcterms:modified xsi:type="dcterms:W3CDTF">2023-11-01T12:33:43Z</dcterms:modified>
</cp:coreProperties>
</file>